
<file path=[Content_Types].xml><?xml version="1.0" encoding="utf-8"?>
<Types xmlns="http://schemas.openxmlformats.org/package/2006/content-types">
  <Default Extension="jpeg" ContentType="image/jpeg"/>
  <Default Extension="JPG" ContentType="image/.jpg"/>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66" r:id="rId3"/>
    <p:sldId id="267" r:id="rId4"/>
    <p:sldId id="288" r:id="rId5"/>
    <p:sldId id="272" r:id="rId6"/>
    <p:sldId id="270" r:id="rId7"/>
    <p:sldId id="289" r:id="rId8"/>
    <p:sldId id="325" r:id="rId9"/>
    <p:sldId id="273" r:id="rId10"/>
    <p:sldId id="321" r:id="rId11"/>
    <p:sldId id="338" r:id="rId12"/>
    <p:sldId id="339" r:id="rId13"/>
    <p:sldId id="290" r:id="rId14"/>
    <p:sldId id="340" r:id="rId15"/>
    <p:sldId id="286" r:id="rId16"/>
    <p:sldId id="278" r:id="rId17"/>
    <p:sldId id="279" r:id="rId18"/>
    <p:sldId id="314" r:id="rId19"/>
    <p:sldId id="324" r:id="rId20"/>
    <p:sldId id="291" r:id="rId21"/>
    <p:sldId id="284" r:id="rId22"/>
    <p:sldId id="287" r:id="rId23"/>
  </p:sldIdLst>
  <p:sldSz cx="12192000" cy="6858000"/>
  <p:notesSz cx="6858000" cy="9144000"/>
  <p:defaultTextStyle>
    <a:defPPr>
      <a:defRPr lang="zh-CN"/>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等线" panose="02010600030101010101" pitchFamily="2" charset="-122"/>
        <a:ea typeface="等线"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8F2D"/>
    <a:srgbClr val="98B13B"/>
    <a:srgbClr val="957346"/>
    <a:srgbClr val="965223"/>
    <a:srgbClr val="879598"/>
    <a:srgbClr val="D1C5B1"/>
    <a:srgbClr val="967347"/>
    <a:srgbClr val="9752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p:restoredTop sz="84615"/>
  </p:normalViewPr>
  <p:slideViewPr>
    <p:cSldViewPr snapToGrid="0">
      <p:cViewPr>
        <p:scale>
          <a:sx n="110" d="100"/>
          <a:sy n="110" d="100"/>
        </p:scale>
        <p:origin x="-468" y="-168"/>
      </p:cViewPr>
      <p:guideLst>
        <p:guide orient="horz" pos="2160"/>
        <p:guide pos="3847"/>
      </p:guideLst>
    </p:cSldViewPr>
  </p:slideViewPr>
  <p:notesTextViewPr>
    <p:cViewPr>
      <p:scale>
        <a:sx n="1" d="1"/>
        <a:sy n="1" d="1"/>
      </p:scale>
      <p:origin x="0" y="0"/>
    </p:cViewPr>
  </p:notesTextViewPr>
  <p:sorterViewPr showFormatting="0">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0C5F12BB-DAB6-4F00-AD3E-7B8177682CDD}" type="datetimeFigureOut">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marL="0" marR="0" lvl="0" indent="0" algn="l" defTabSz="914400" rtl="0" eaLnBrk="1" fontAlgn="base" latinLnBrk="0" hangingPunct="1">
              <a:lnSpc>
                <a:spcPct val="100000"/>
              </a:lnSpc>
              <a:spcBef>
                <a:spcPct val="3000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编辑母版文本样式</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第二级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第三级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第四级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a:ln>
                  <a:noFill/>
                </a:ln>
                <a:solidFill>
                  <a:schemeClr val="tx1"/>
                </a:solidFill>
                <a:effectLst/>
                <a:uLnTx/>
                <a:uFillTx/>
                <a:latin typeface="+mn-lt"/>
                <a:ea typeface="+mn-ea"/>
                <a:cs typeface="+mn-cs"/>
              </a:rPr>
              <a:t>第五级</a:t>
            </a: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A5F1E1C8-6433-4542-8D1B-470A59EDDA50}" type="slidenum">
              <a:rPr kumimoji="0" lang="zh-CN" altLang="en-US" sz="1200" b="0" i="0" u="none" strike="noStrike" kern="1200" cap="none" spc="0" normalizeH="0" baseline="0" noProof="0">
                <a:ln>
                  <a:noFill/>
                </a:ln>
                <a:solidFill>
                  <a:schemeClr val="tx1"/>
                </a:solidFill>
                <a:effectLst/>
                <a:uLnTx/>
                <a:uFillTx/>
                <a:latin typeface="+mn-lt"/>
                <a:ea typeface="+mn-ea"/>
                <a:cs typeface="+mn-cs"/>
              </a:rPr>
            </a:fld>
            <a:endParaRPr kumimoji="0" lang="zh-CN" altLang="en-US" sz="1200" b="0" i="0" u="none" strike="noStrike" kern="1200" cap="none" spc="0" normalizeH="0" baseline="0" noProof="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0" y="0"/>
            <a:ext cx="12192000" cy="6858000"/>
          </a:xfrm>
          <a:prstGeom prst="rect">
            <a:avLst/>
          </a:prstGeom>
          <a:solidFill>
            <a:srgbClr val="8795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000000"/>
              </a:solidFill>
              <a:effectLst/>
              <a:uLnTx/>
              <a:uFillTx/>
              <a:latin typeface="等线" panose="02010600030101010101" pitchFamily="2" charset="-122"/>
              <a:ea typeface="等线" panose="02010600030101010101" pitchFamily="2" charset="-122"/>
              <a:cs typeface="+mn-cs"/>
            </a:endParaRPr>
          </a:p>
        </p:txBody>
      </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页脚占位符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灯片编号占位符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页脚占位符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灯片编号占位符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bg>
      <p:bgPr>
        <a:solidFill>
          <a:schemeClr val="bg1"/>
        </a:solidFill>
        <a:effectLst/>
      </p:bgPr>
    </p:bg>
    <p:spTree>
      <p:nvGrpSpPr>
        <p:cNvPr id="1" name=""/>
        <p:cNvGrpSpPr/>
        <p:nvPr/>
      </p:nvGrpSpPr>
      <p:grpSpPr>
        <a:xfrm>
          <a:off x="0" y="0"/>
          <a:ext cx="0" cy="0"/>
          <a:chOff x="0" y="0"/>
          <a:chExt cx="0" cy="0"/>
        </a:xfrm>
      </p:grpSpPr>
      <p:sp>
        <p:nvSpPr>
          <p:cNvPr id="7" name="椭圆 6"/>
          <p:cNvSpPr/>
          <p:nvPr/>
        </p:nvSpPr>
        <p:spPr>
          <a:xfrm>
            <a:off x="10508777" y="13648"/>
            <a:ext cx="1392072" cy="139207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a:ln>
                <a:noFill/>
              </a:ln>
              <a:solidFill>
                <a:srgbClr val="FFC000"/>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ea"/>
            </a:endParaRPr>
          </a:p>
        </p:txBody>
      </p:sp>
      <p:sp>
        <p:nvSpPr>
          <p:cNvPr id="8" name="任意多边形 106"/>
          <p:cNvSpPr/>
          <p:nvPr/>
        </p:nvSpPr>
        <p:spPr>
          <a:xfrm>
            <a:off x="0" y="342900"/>
            <a:ext cx="10655300" cy="820738"/>
          </a:xfrm>
          <a:custGeom>
            <a:avLst/>
            <a:gdLst>
              <a:gd name="connsiteX0" fmla="*/ 0 w 10654711"/>
              <a:gd name="connsiteY0" fmla="*/ 0 h 821146"/>
              <a:gd name="connsiteX1" fmla="*/ 8939374 w 10654711"/>
              <a:gd name="connsiteY1" fmla="*/ 0 h 821146"/>
              <a:gd name="connsiteX2" fmla="*/ 10603788 w 10654711"/>
              <a:gd name="connsiteY2" fmla="*/ 0 h 821146"/>
              <a:gd name="connsiteX3" fmla="*/ 10549307 w 10654711"/>
              <a:gd name="connsiteY3" fmla="*/ 100373 h 821146"/>
              <a:gd name="connsiteX4" fmla="*/ 10493603 w 10654711"/>
              <a:gd name="connsiteY4" fmla="*/ 376286 h 821146"/>
              <a:gd name="connsiteX5" fmla="*/ 10614662 w 10654711"/>
              <a:gd name="connsiteY5" fmla="*/ 772606 h 821146"/>
              <a:gd name="connsiteX6" fmla="*/ 10654711 w 10654711"/>
              <a:gd name="connsiteY6" fmla="*/ 821146 h 821146"/>
              <a:gd name="connsiteX7" fmla="*/ 8939374 w 10654711"/>
              <a:gd name="connsiteY7" fmla="*/ 821146 h 821146"/>
              <a:gd name="connsiteX8" fmla="*/ 0 w 10654711"/>
              <a:gd name="connsiteY8" fmla="*/ 821146 h 821146"/>
              <a:gd name="connsiteX9" fmla="*/ 0 w 10654711"/>
              <a:gd name="connsiteY9" fmla="*/ 0 h 82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54711" h="821146">
                <a:moveTo>
                  <a:pt x="0" y="0"/>
                </a:moveTo>
                <a:lnTo>
                  <a:pt x="8939374" y="0"/>
                </a:lnTo>
                <a:lnTo>
                  <a:pt x="10603788" y="0"/>
                </a:lnTo>
                <a:lnTo>
                  <a:pt x="10549307" y="100373"/>
                </a:lnTo>
                <a:cubicBezTo>
                  <a:pt x="10513438" y="185177"/>
                  <a:pt x="10493603" y="278415"/>
                  <a:pt x="10493603" y="376286"/>
                </a:cubicBezTo>
                <a:cubicBezTo>
                  <a:pt x="10493603" y="523092"/>
                  <a:pt x="10538232" y="659475"/>
                  <a:pt x="10614662" y="772606"/>
                </a:cubicBezTo>
                <a:lnTo>
                  <a:pt x="10654711" y="821146"/>
                </a:lnTo>
                <a:lnTo>
                  <a:pt x="8939374" y="821146"/>
                </a:lnTo>
                <a:lnTo>
                  <a:pt x="0" y="821146"/>
                </a:lnTo>
                <a:lnTo>
                  <a:pt x="0" y="0"/>
                </a:lnTo>
                <a:close/>
              </a:path>
            </a:pathLst>
          </a:custGeom>
          <a:solidFill>
            <a:srgbClr val="879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sp>
        <p:nvSpPr>
          <p:cNvPr id="9" name="任意多边形 107"/>
          <p:cNvSpPr/>
          <p:nvPr/>
        </p:nvSpPr>
        <p:spPr>
          <a:xfrm>
            <a:off x="11750675" y="342900"/>
            <a:ext cx="441325" cy="820738"/>
          </a:xfrm>
          <a:custGeom>
            <a:avLst/>
            <a:gdLst>
              <a:gd name="connsiteX0" fmla="*/ 50923 w 441821"/>
              <a:gd name="connsiteY0" fmla="*/ 0 h 821146"/>
              <a:gd name="connsiteX1" fmla="*/ 441821 w 441821"/>
              <a:gd name="connsiteY1" fmla="*/ 0 h 821146"/>
              <a:gd name="connsiteX2" fmla="*/ 441821 w 441821"/>
              <a:gd name="connsiteY2" fmla="*/ 821146 h 821146"/>
              <a:gd name="connsiteX3" fmla="*/ 0 w 441821"/>
              <a:gd name="connsiteY3" fmla="*/ 821146 h 821146"/>
              <a:gd name="connsiteX4" fmla="*/ 40049 w 441821"/>
              <a:gd name="connsiteY4" fmla="*/ 772606 h 821146"/>
              <a:gd name="connsiteX5" fmla="*/ 161108 w 441821"/>
              <a:gd name="connsiteY5" fmla="*/ 376286 h 821146"/>
              <a:gd name="connsiteX6" fmla="*/ 105404 w 441821"/>
              <a:gd name="connsiteY6" fmla="*/ 100373 h 821146"/>
              <a:gd name="connsiteX7" fmla="*/ 50923 w 441821"/>
              <a:gd name="connsiteY7" fmla="*/ 0 h 821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1821" h="821146">
                <a:moveTo>
                  <a:pt x="50923" y="0"/>
                </a:moveTo>
                <a:lnTo>
                  <a:pt x="441821" y="0"/>
                </a:lnTo>
                <a:lnTo>
                  <a:pt x="441821" y="821146"/>
                </a:lnTo>
                <a:lnTo>
                  <a:pt x="0" y="821146"/>
                </a:lnTo>
                <a:lnTo>
                  <a:pt x="40049" y="772606"/>
                </a:lnTo>
                <a:cubicBezTo>
                  <a:pt x="116479" y="659475"/>
                  <a:pt x="161108" y="523092"/>
                  <a:pt x="161108" y="376286"/>
                </a:cubicBezTo>
                <a:cubicBezTo>
                  <a:pt x="161108" y="278415"/>
                  <a:pt x="141273" y="185177"/>
                  <a:pt x="105404" y="100373"/>
                </a:cubicBezTo>
                <a:lnTo>
                  <a:pt x="50923" y="0"/>
                </a:lnTo>
                <a:close/>
              </a:path>
            </a:pathLst>
          </a:custGeom>
          <a:solidFill>
            <a:srgbClr val="87959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mn-lt"/>
              <a:ea typeface="+mn-ea"/>
              <a:cs typeface="+mn-cs"/>
            </a:endParaRPr>
          </a:p>
        </p:txBody>
      </p:sp>
      <p:grpSp>
        <p:nvGrpSpPr>
          <p:cNvPr id="4103" name="组合 9"/>
          <p:cNvGrpSpPr/>
          <p:nvPr userDrawn="1"/>
        </p:nvGrpSpPr>
        <p:grpSpPr>
          <a:xfrm>
            <a:off x="163513" y="538163"/>
            <a:ext cx="431800" cy="431800"/>
            <a:chOff x="285881" y="975046"/>
            <a:chExt cx="432048" cy="432048"/>
          </a:xfrm>
        </p:grpSpPr>
        <p:sp>
          <p:nvSpPr>
            <p:cNvPr id="11" name="矩形 10"/>
            <p:cNvSpPr/>
            <p:nvPr/>
          </p:nvSpPr>
          <p:spPr>
            <a:xfrm>
              <a:off x="465371" y="975046"/>
              <a:ext cx="252558" cy="252557"/>
            </a:xfrm>
            <a:prstGeom prst="rect">
              <a:avLst/>
            </a:prstGeom>
            <a:solidFill>
              <a:schemeClr val="bg1">
                <a:lumMod val="75000"/>
              </a:schemeClr>
            </a:solidFill>
            <a:ln w="25400" cap="flat" cmpd="sng" algn="ctr">
              <a:noFill/>
              <a:prstDash val="solid"/>
            </a:ln>
            <a:effectLst/>
          </p:spPr>
          <p:txBody>
            <a:bodyPr anchor="ctr"/>
            <a:lstStyle/>
            <a:p>
              <a:pPr marL="0" marR="0" lvl="0" indent="0" algn="ctr" defTabSz="967740" rtl="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rgbClr val="FFFFFF"/>
                </a:solidFill>
                <a:effectLst/>
                <a:uLnTx/>
                <a:uFillTx/>
                <a:latin typeface="Arial" panose="020B0604020202020204"/>
                <a:ea typeface="微软雅黑" panose="020B0503020204020204" pitchFamily="34" charset="-122"/>
                <a:cs typeface="+mn-ea"/>
                <a:sym typeface="+mn-lt"/>
              </a:endParaRPr>
            </a:p>
          </p:txBody>
        </p:sp>
        <p:sp>
          <p:nvSpPr>
            <p:cNvPr id="12" name="矩形 11"/>
            <p:cNvSpPr>
              <a:spLocks noChangeArrowheads="1"/>
            </p:cNvSpPr>
            <p:nvPr/>
          </p:nvSpPr>
          <p:spPr bwMode="auto">
            <a:xfrm>
              <a:off x="285881" y="1154536"/>
              <a:ext cx="252557" cy="252558"/>
            </a:xfrm>
            <a:prstGeom prst="rect">
              <a:avLst/>
            </a:prstGeom>
            <a:solidFill>
              <a:srgbClr val="DDB67E"/>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lvl1pPr defTabSz="967105">
                <a:defRPr>
                  <a:solidFill>
                    <a:schemeClr val="tx1"/>
                  </a:solidFill>
                  <a:latin typeface="等线" panose="02010600030101010101" pitchFamily="2" charset="-122"/>
                  <a:ea typeface="等线" panose="02010600030101010101" pitchFamily="2" charset="-122"/>
                </a:defRPr>
              </a:lvl1pPr>
              <a:lvl2pPr marL="742950" indent="-285750" defTabSz="967105">
                <a:defRPr>
                  <a:solidFill>
                    <a:schemeClr val="tx1"/>
                  </a:solidFill>
                  <a:latin typeface="等线" panose="02010600030101010101" pitchFamily="2" charset="-122"/>
                  <a:ea typeface="等线" panose="02010600030101010101" pitchFamily="2" charset="-122"/>
                </a:defRPr>
              </a:lvl2pPr>
              <a:lvl3pPr marL="1143000" indent="-228600" defTabSz="967105">
                <a:defRPr>
                  <a:solidFill>
                    <a:schemeClr val="tx1"/>
                  </a:solidFill>
                  <a:latin typeface="等线" panose="02010600030101010101" pitchFamily="2" charset="-122"/>
                  <a:ea typeface="等线" panose="02010600030101010101" pitchFamily="2" charset="-122"/>
                </a:defRPr>
              </a:lvl3pPr>
              <a:lvl4pPr marL="1600200" indent="-228600" defTabSz="967105">
                <a:defRPr>
                  <a:solidFill>
                    <a:schemeClr val="tx1"/>
                  </a:solidFill>
                  <a:latin typeface="等线" panose="02010600030101010101" pitchFamily="2" charset="-122"/>
                  <a:ea typeface="等线" panose="02010600030101010101" pitchFamily="2" charset="-122"/>
                </a:defRPr>
              </a:lvl4pPr>
              <a:lvl5pPr marL="2057400" indent="-228600" defTabSz="967105">
                <a:defRPr>
                  <a:solidFill>
                    <a:schemeClr val="tx1"/>
                  </a:solidFill>
                  <a:latin typeface="等线" panose="02010600030101010101" pitchFamily="2" charset="-122"/>
                  <a:ea typeface="等线" panose="02010600030101010101" pitchFamily="2" charset="-122"/>
                </a:defRPr>
              </a:lvl5pPr>
              <a:lvl6pPr marL="2514600" indent="-228600" defTabSz="967105"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defTabSz="967105"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defTabSz="967105"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defTabSz="967105"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ctr" defTabSz="967105"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rgbClr val="FFFFFF"/>
                </a:solidFill>
                <a:effectLst/>
                <a:uLnTx/>
                <a:uFillTx/>
                <a:latin typeface="Arial" panose="020B0604020202020204" pitchFamily="34" charset="0"/>
                <a:ea typeface="微软雅黑" panose="020B0503020204020204" pitchFamily="34" charset="-122"/>
                <a:cs typeface="等线" panose="02010600030101010101" pitchFamily="2" charset="-122"/>
                <a:sym typeface="+mn-lt"/>
              </a:endParaRPr>
            </a:p>
          </p:txBody>
        </p:sp>
      </p:grpSp>
      <p:grpSp>
        <p:nvGrpSpPr>
          <p:cNvPr id="4104" name="Group 3"/>
          <p:cNvGrpSpPr/>
          <p:nvPr userDrawn="1"/>
        </p:nvGrpSpPr>
        <p:grpSpPr>
          <a:xfrm flipH="1">
            <a:off x="-11112" y="6426200"/>
            <a:ext cx="12203112" cy="431800"/>
            <a:chOff x="3" y="3887"/>
            <a:chExt cx="5767" cy="450"/>
          </a:xfrm>
        </p:grpSpPr>
        <p:sp>
          <p:nvSpPr>
            <p:cNvPr id="4107" name="Freeform 4"/>
            <p:cNvSpPr/>
            <p:nvPr/>
          </p:nvSpPr>
          <p:spPr>
            <a:xfrm>
              <a:off x="3" y="3988"/>
              <a:ext cx="5767" cy="349"/>
            </a:xfrm>
            <a:custGeom>
              <a:avLst/>
              <a:gdLst/>
              <a:ahLst/>
              <a:cxnLst>
                <a:cxn ang="0">
                  <a:pos x="0" y="7"/>
                </a:cxn>
                <a:cxn ang="0">
                  <a:pos x="1146" y="8"/>
                </a:cxn>
                <a:cxn ang="0">
                  <a:pos x="1781" y="5"/>
                </a:cxn>
                <a:cxn ang="0">
                  <a:pos x="2607" y="0"/>
                </a:cxn>
                <a:cxn ang="0">
                  <a:pos x="3319" y="2"/>
                </a:cxn>
                <a:cxn ang="0">
                  <a:pos x="3323" y="12"/>
                </a:cxn>
                <a:cxn ang="0">
                  <a:pos x="1" y="12"/>
                </a:cxn>
                <a:cxn ang="0">
                  <a:pos x="0" y="7"/>
                </a:cxn>
              </a:cxnLst>
              <a:rect l="0" t="0" r="0" b="0"/>
              <a:pathLst>
                <a:path w="10010" h="9796">
                  <a:moveTo>
                    <a:pt x="0" y="5458"/>
                  </a:moveTo>
                  <a:cubicBezTo>
                    <a:pt x="903" y="6895"/>
                    <a:pt x="1449" y="7345"/>
                    <a:pt x="3454" y="5993"/>
                  </a:cubicBezTo>
                  <a:cubicBezTo>
                    <a:pt x="4529" y="4726"/>
                    <a:pt x="4577" y="4838"/>
                    <a:pt x="5365" y="3711"/>
                  </a:cubicBezTo>
                  <a:cubicBezTo>
                    <a:pt x="6230" y="2106"/>
                    <a:pt x="7082" y="528"/>
                    <a:pt x="7855" y="162"/>
                  </a:cubicBezTo>
                  <a:cubicBezTo>
                    <a:pt x="8627" y="-204"/>
                    <a:pt x="9644" y="-35"/>
                    <a:pt x="10000" y="1571"/>
                  </a:cubicBezTo>
                  <a:cubicBezTo>
                    <a:pt x="10003" y="4313"/>
                    <a:pt x="10007" y="7054"/>
                    <a:pt x="10010" y="9796"/>
                  </a:cubicBezTo>
                  <a:lnTo>
                    <a:pt x="2" y="9796"/>
                  </a:lnTo>
                  <a:cubicBezTo>
                    <a:pt x="1" y="8350"/>
                    <a:pt x="1" y="6904"/>
                    <a:pt x="0" y="5458"/>
                  </a:cubicBezTo>
                  <a:close/>
                </a:path>
              </a:pathLst>
            </a:custGeom>
            <a:solidFill>
              <a:srgbClr val="879599">
                <a:alpha val="100000"/>
              </a:srgbClr>
            </a:solidFill>
            <a:ln w="9525">
              <a:noFill/>
            </a:ln>
          </p:spPr>
          <p:txBody>
            <a:bodyPr/>
            <a:lstStyle/>
            <a:p>
              <a:endParaRPr lang="zh-CN" altLang="en-US"/>
            </a:p>
          </p:txBody>
        </p:sp>
        <p:sp>
          <p:nvSpPr>
            <p:cNvPr id="4108" name="Freeform 5"/>
            <p:cNvSpPr/>
            <p:nvPr/>
          </p:nvSpPr>
          <p:spPr>
            <a:xfrm>
              <a:off x="3" y="3887"/>
              <a:ext cx="5767" cy="314"/>
            </a:xfrm>
            <a:custGeom>
              <a:avLst/>
              <a:gdLst/>
              <a:ahLst/>
              <a:cxnLst>
                <a:cxn ang="0">
                  <a:pos x="5767" y="126"/>
                </a:cxn>
                <a:cxn ang="0">
                  <a:pos x="3789" y="126"/>
                </a:cxn>
                <a:cxn ang="0">
                  <a:pos x="2685" y="192"/>
                </a:cxn>
                <a:cxn ang="0">
                  <a:pos x="1244" y="265"/>
                </a:cxn>
                <a:cxn ang="0">
                  <a:pos x="0" y="223"/>
                </a:cxn>
                <a:cxn ang="0">
                  <a:pos x="6" y="0"/>
                </a:cxn>
                <a:cxn ang="0">
                  <a:pos x="2207" y="152"/>
                </a:cxn>
                <a:cxn ang="0">
                  <a:pos x="4478" y="22"/>
                </a:cxn>
                <a:cxn ang="0">
                  <a:pos x="5767" y="90"/>
                </a:cxn>
                <a:cxn ang="0">
                  <a:pos x="5767" y="126"/>
                </a:cxn>
              </a:cxnLst>
              <a:rect l="0" t="0" r="0" b="0"/>
              <a:pathLst>
                <a:path w="5767" h="315">
                  <a:moveTo>
                    <a:pt x="5767" y="126"/>
                  </a:moveTo>
                  <a:cubicBezTo>
                    <a:pt x="5233" y="36"/>
                    <a:pt x="4396" y="70"/>
                    <a:pt x="3789" y="126"/>
                  </a:cubicBezTo>
                  <a:cubicBezTo>
                    <a:pt x="3175" y="186"/>
                    <a:pt x="3109" y="206"/>
                    <a:pt x="2685" y="237"/>
                  </a:cubicBezTo>
                  <a:cubicBezTo>
                    <a:pt x="2261" y="268"/>
                    <a:pt x="1691" y="305"/>
                    <a:pt x="1244" y="310"/>
                  </a:cubicBezTo>
                  <a:cubicBezTo>
                    <a:pt x="797" y="315"/>
                    <a:pt x="492" y="307"/>
                    <a:pt x="0" y="268"/>
                  </a:cubicBezTo>
                  <a:lnTo>
                    <a:pt x="6" y="0"/>
                  </a:lnTo>
                  <a:cubicBezTo>
                    <a:pt x="652" y="200"/>
                    <a:pt x="1223" y="176"/>
                    <a:pt x="2207" y="152"/>
                  </a:cubicBezTo>
                  <a:cubicBezTo>
                    <a:pt x="3244" y="94"/>
                    <a:pt x="3690" y="22"/>
                    <a:pt x="4478" y="22"/>
                  </a:cubicBezTo>
                  <a:cubicBezTo>
                    <a:pt x="5260" y="8"/>
                    <a:pt x="5553" y="70"/>
                    <a:pt x="5767" y="90"/>
                  </a:cubicBezTo>
                  <a:lnTo>
                    <a:pt x="5767" y="126"/>
                  </a:lnTo>
                  <a:close/>
                </a:path>
              </a:pathLst>
            </a:custGeom>
            <a:solidFill>
              <a:srgbClr val="6A7475">
                <a:alpha val="100000"/>
              </a:srgbClr>
            </a:solidFill>
            <a:ln w="9525">
              <a:noFill/>
            </a:ln>
          </p:spPr>
          <p:txBody>
            <a:bodyPr/>
            <a:lstStyle/>
            <a:p>
              <a:endParaRPr lang="zh-CN" altLang="en-US"/>
            </a:p>
          </p:txBody>
        </p:sp>
      </p:grpSp>
      <p:sp>
        <p:nvSpPr>
          <p:cNvPr id="2" name="日期占位符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页脚占位符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灯片编号占位符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defRPr/>
            </a:pPr>
            <a:r>
              <a:rPr kumimoji="0" lang="zh-CN" altLang="en-US" sz="3200" b="0" i="0" u="none" strike="noStrike" kern="1200" cap="none" spc="0" normalizeH="0" baseline="0" noProof="0">
                <a:ln>
                  <a:noFill/>
                </a:ln>
                <a:solidFill>
                  <a:schemeClr val="tx1"/>
                </a:solidFill>
                <a:effectLst/>
                <a:uLnTx/>
                <a:uFillTx/>
                <a:latin typeface="+mn-lt"/>
                <a:ea typeface="+mn-ea"/>
                <a:cs typeface="+mn-cs"/>
              </a:rPr>
              <a:t>单击图标添加图片</a:t>
            </a:r>
            <a:endParaRPr kumimoji="0" lang="zh-CN" alt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灯片编号占位符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a:xfrm>
            <a:off x="838200" y="365125"/>
            <a:ext cx="10515600" cy="1325563"/>
          </a:xfrm>
          <a:prstGeom prst="rect">
            <a:avLst/>
          </a:prstGeom>
          <a:noFill/>
          <a:ln w="9525">
            <a:noFill/>
          </a:ln>
        </p:spPr>
        <p:txBody>
          <a:bodyPr anchor="ctr"/>
          <a:lstStyle/>
          <a:p>
            <a:pPr lvl="0"/>
            <a:r>
              <a:rPr lang="zh-CN" altLang="en-US" dirty="0"/>
              <a:t>单击此处编辑母版标题样式</a:t>
            </a:r>
            <a:endParaRPr lang="zh-CN" altLang="en-US" dirty="0"/>
          </a:p>
        </p:txBody>
      </p:sp>
      <p:sp>
        <p:nvSpPr>
          <p:cNvPr id="1027" name="文本占位符 2"/>
          <p:cNvSpPr>
            <a:spLocks noGrp="1"/>
          </p:cNvSpPr>
          <p:nvPr>
            <p:ph type="body" idx="1"/>
          </p:nvPr>
        </p:nvSpPr>
        <p:spPr>
          <a:xfrm>
            <a:off x="838200" y="1825625"/>
            <a:ext cx="10515600" cy="4351338"/>
          </a:xfrm>
          <a:prstGeom prst="rect">
            <a:avLst/>
          </a:prstGeom>
          <a:noFill/>
          <a:ln w="9525">
            <a:noFill/>
          </a:ln>
        </p:spPr>
        <p:txBody>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F035B543-F28B-45A8-8597-F981778E9BD4}" type="datetimeFigureOut">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34C649C8-F6CE-4FC7-9A3C-73AACBB56F5C}" type="slidenum">
              <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rPr>
            </a:fld>
            <a:endParaRPr kumimoji="0" lang="zh-CN" alt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fontAlgn="base">
        <a:lnSpc>
          <a:spcPct val="90000"/>
        </a:lnSpc>
        <a:spcBef>
          <a:spcPct val="0"/>
        </a:spcBef>
        <a:spcAft>
          <a:spcPct val="0"/>
        </a:spcAft>
        <a:defRPr sz="4400" kern="1200">
          <a:solidFill>
            <a:schemeClr val="tx1"/>
          </a:solidFill>
          <a:latin typeface="+mj-lt"/>
          <a:ea typeface="+mj-ea"/>
          <a:cs typeface="+mj-cs"/>
        </a:defRPr>
      </a:lvl1pPr>
      <a:lvl2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2pPr>
      <a:lvl3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3pPr>
      <a:lvl4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4pPr>
      <a:lvl5pPr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5pPr>
      <a:lvl6pPr marL="4572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6pPr>
      <a:lvl7pPr marL="9144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7pPr>
      <a:lvl8pPr marL="13716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8pPr>
      <a:lvl9pPr marL="1828800" algn="l" rtl="0" fontAlgn="base">
        <a:lnSpc>
          <a:spcPct val="90000"/>
        </a:lnSpc>
        <a:spcBef>
          <a:spcPct val="0"/>
        </a:spcBef>
        <a:spcAft>
          <a:spcPct val="0"/>
        </a:spcAft>
        <a:defRPr sz="4400">
          <a:solidFill>
            <a:schemeClr val="tx1"/>
          </a:solidFill>
          <a:latin typeface="等线 Light" panose="02010600030101010101" pitchFamily="2" charset="-122"/>
          <a:ea typeface="等线 Light" panose="02010600030101010101" pitchFamily="2" charset="-122"/>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8.png"/><Relationship Id="rId1" Type="http://schemas.openxmlformats.org/officeDocument/2006/relationships/image" Target="../media/image4.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0.jpeg"/><Relationship Id="rId1" Type="http://schemas.openxmlformats.org/officeDocument/2006/relationships/image" Target="../media/image4.emf"/></Relationships>
</file>

<file path=ppt/slides/_rels/slide1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1.png"/><Relationship Id="rId1"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2.png"/><Relationship Id="rId1"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3.png"/><Relationship Id="rId1" Type="http://schemas.openxmlformats.org/officeDocument/2006/relationships/image" Target="../media/image4.emf"/></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4.png"/><Relationship Id="rId1" Type="http://schemas.openxmlformats.org/officeDocument/2006/relationships/image" Target="../media/image4.emf"/></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5.png"/><Relationship Id="rId1"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16.png"/><Relationship Id="rId1" Type="http://schemas.openxmlformats.org/officeDocument/2006/relationships/image" Target="../media/image4.emf"/></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4.emf"/></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emf"/><Relationship Id="rId1" Type="http://schemas.openxmlformats.org/officeDocument/2006/relationships/image" Target="../media/image1.emf"/></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5.emf"/><Relationship Id="rId1"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6.emf"/><Relationship Id="rId1" Type="http://schemas.openxmlformats.org/officeDocument/2006/relationships/image" Target="../media/image4.emf"/></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7.png"/><Relationship Id="rId1" Type="http://schemas.openxmlformats.org/officeDocument/2006/relationships/image" Target="../media/image4.emf"/></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8.png"/><Relationship Id="rId1" Type="http://schemas.openxmlformats.org/officeDocument/2006/relationships/image" Target="../media/image4.emf"/></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image" Target="../media/image9.jpeg"/><Relationship Id="rId1"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图片 4"/>
          <p:cNvPicPr>
            <a:picLocks noChangeAspect="1"/>
          </p:cNvPicPr>
          <p:nvPr/>
        </p:nvPicPr>
        <p:blipFill>
          <a:blip r:embed="rId1" cstate="print"/>
          <a:stretch>
            <a:fillRect/>
          </a:stretch>
        </p:blipFill>
        <p:spPr>
          <a:xfrm>
            <a:off x="7110730" y="2774950"/>
            <a:ext cx="5182235" cy="4083050"/>
          </a:xfrm>
          <a:prstGeom prst="rect">
            <a:avLst/>
          </a:prstGeom>
          <a:noFill/>
          <a:ln w="9525">
            <a:noFill/>
          </a:ln>
        </p:spPr>
      </p:pic>
      <p:pic>
        <p:nvPicPr>
          <p:cNvPr id="6147" name="图片 5"/>
          <p:cNvPicPr>
            <a:picLocks noChangeAspect="1"/>
          </p:cNvPicPr>
          <p:nvPr/>
        </p:nvPicPr>
        <p:blipFill>
          <a:blip r:embed="rId2" cstate="print"/>
          <a:stretch>
            <a:fillRect/>
          </a:stretch>
        </p:blipFill>
        <p:spPr>
          <a:xfrm>
            <a:off x="148590" y="267970"/>
            <a:ext cx="2851785" cy="1706880"/>
          </a:xfrm>
          <a:prstGeom prst="rect">
            <a:avLst/>
          </a:prstGeom>
          <a:noFill/>
          <a:ln w="9525">
            <a:noFill/>
          </a:ln>
        </p:spPr>
      </p:pic>
      <p:sp>
        <p:nvSpPr>
          <p:cNvPr id="11" name="文本框 10"/>
          <p:cNvSpPr txBox="1"/>
          <p:nvPr/>
        </p:nvSpPr>
        <p:spPr>
          <a:xfrm>
            <a:off x="497840" y="1974850"/>
            <a:ext cx="10088880" cy="1938020"/>
          </a:xfrm>
          <a:prstGeom prst="rect">
            <a:avLst/>
          </a:prstGeom>
          <a:noFill/>
        </p:spPr>
        <p:txBody>
          <a:bodyPr wrap="none">
            <a:spAutoFit/>
          </a:bodyPr>
          <a:lstStyle/>
          <a:p>
            <a:pPr marR="0" algn="l" defTabSz="914400" eaLnBrk="1" fontAlgn="auto" hangingPunct="1">
              <a:spcBef>
                <a:spcPts val="0"/>
              </a:spcBef>
              <a:spcAft>
                <a:spcPts val="0"/>
              </a:spcAft>
              <a:buClrTx/>
              <a:buSzTx/>
              <a:buFontTx/>
              <a:defRPr/>
            </a:pPr>
            <a:r>
              <a:rPr kumimoji="0" sz="6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室内仓储库房温湿度监测系统</a:t>
            </a:r>
            <a:endParaRPr kumimoji="0" sz="6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pPr marR="0" algn="l" defTabSz="914400" eaLnBrk="1" fontAlgn="auto" hangingPunct="1">
              <a:spcBef>
                <a:spcPts val="0"/>
              </a:spcBef>
              <a:spcAft>
                <a:spcPts val="0"/>
              </a:spcAft>
              <a:buClrTx/>
              <a:buSzTx/>
              <a:buFontTx/>
              <a:defRPr/>
            </a:pPr>
            <a:r>
              <a:rPr kumimoji="0" sz="6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解决方案</a:t>
            </a:r>
            <a:endParaRPr kumimoji="0" sz="6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方案概述</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750253" y="192440"/>
            <a:ext cx="1009015" cy="1028065"/>
          </a:xfrm>
          <a:prstGeom prst="rect">
            <a:avLst/>
          </a:prstGeom>
          <a:noFill/>
          <a:ln w="9525">
            <a:noFill/>
          </a:ln>
        </p:spPr>
      </p:pic>
      <p:sp>
        <p:nvSpPr>
          <p:cNvPr id="2" name="文本框 1"/>
          <p:cNvSpPr txBox="1"/>
          <p:nvPr/>
        </p:nvSpPr>
        <p:spPr>
          <a:xfrm>
            <a:off x="604363" y="1648541"/>
            <a:ext cx="6383666" cy="3538220"/>
          </a:xfrm>
          <a:prstGeom prst="rect">
            <a:avLst/>
          </a:prstGeom>
          <a:noFill/>
        </p:spPr>
        <p:txBody>
          <a:bodyPr wrap="square" rtlCol="0">
            <a:spAutoFit/>
          </a:bodyPr>
          <a:lstStyle/>
          <a:p>
            <a:pPr>
              <a:lnSpc>
                <a:spcPct val="200000"/>
              </a:lnSpc>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rPr>
              <a:t>不</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同区域品管室和电气房间温湿度集中在线监控系统：</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sym typeface="+mn-ea"/>
              </a:rPr>
              <a:t>品管室和电气房间温湿度传感器</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通过通过</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4G</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数据集中上传至服务器，支持局域网内通信，支持广域网跨网关通信；</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、每个区域温湿度监控主机可接LED显示大屏把每个区域温湿度数据公示；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、本系统可利用网络控制器结合现场区域内所有温湿度的平均值，接现场的加湿除湿设备进行恒温恒湿控制。</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7" name="Picture 3" descr="E:\1aa05937afe024675f221b6a66d85377.png"/>
          <p:cNvPicPr>
            <a:picLocks noChangeAspect="1" noChangeArrowheads="1"/>
          </p:cNvPicPr>
          <p:nvPr/>
        </p:nvPicPr>
        <p:blipFill>
          <a:blip r:embed="rId2" cstate="print"/>
          <a:srcRect/>
          <a:stretch>
            <a:fillRect/>
          </a:stretch>
        </p:blipFill>
        <p:spPr bwMode="auto">
          <a:xfrm>
            <a:off x="7139402" y="2611825"/>
            <a:ext cx="4851262" cy="2891353"/>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43220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fontAlgn="auto" hangingPunct="1">
              <a:spcBef>
                <a:spcPts val="0"/>
              </a:spcBef>
              <a:spcAft>
                <a:spcPts val="0"/>
              </a:spcAft>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a:t>
            </a:r>
            <a:r>
              <a:rPr kumimoji="0" lang="zh-CN"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述</a:t>
            </a:r>
            <a:r>
              <a:rPr kumimoji="0" lang="en-US" altLang="zh-CN"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方案拓扑图</a:t>
            </a:r>
            <a:endParaRPr lang="zh-CN" altLang="en-US" sz="3200" b="1" dirty="0" smtClean="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pic>
        <p:nvPicPr>
          <p:cNvPr id="2" name="图片 1" descr="4G温湿度传感器拓扑图01"/>
          <p:cNvPicPr>
            <a:picLocks noChangeAspect="1"/>
          </p:cNvPicPr>
          <p:nvPr/>
        </p:nvPicPr>
        <p:blipFill>
          <a:blip r:embed="rId2"/>
          <a:stretch>
            <a:fillRect/>
          </a:stretch>
        </p:blipFill>
        <p:spPr>
          <a:xfrm>
            <a:off x="3086100" y="1388110"/>
            <a:ext cx="6376035" cy="486219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578"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44488" y="2049463"/>
            <a:ext cx="3875087" cy="2759075"/>
            <a:chOff x="3026569" y="1547812"/>
            <a:chExt cx="6138863" cy="4371976"/>
          </a:xfrm>
        </p:grpSpPr>
        <p:sp>
          <p:nvSpPr>
            <p:cNvPr id="24586" name="ï$ḻiďê"/>
            <p:cNvSpPr/>
            <p:nvPr/>
          </p:nvSpPr>
          <p:spPr>
            <a:xfrm>
              <a:off x="3318669"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24587" name="íṥḷiḋé"/>
            <p:cNvSpPr/>
            <p:nvPr/>
          </p:nvSpPr>
          <p:spPr>
            <a:xfrm>
              <a:off x="3413919"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24588" name="isļidé"/>
            <p:cNvSpPr/>
            <p:nvPr/>
          </p:nvSpPr>
          <p:spPr>
            <a:xfrm>
              <a:off x="4787107"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24589" name="ïslîdé"/>
            <p:cNvSpPr/>
            <p:nvPr/>
          </p:nvSpPr>
          <p:spPr>
            <a:xfrm>
              <a:off x="4882357"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24590" name="íšḷïḑê"/>
            <p:cNvSpPr/>
            <p:nvPr/>
          </p:nvSpPr>
          <p:spPr>
            <a:xfrm>
              <a:off x="3328194" y="5122862"/>
              <a:ext cx="3743325" cy="368300"/>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591" name="í$ļïḑé"/>
            <p:cNvSpPr/>
            <p:nvPr/>
          </p:nvSpPr>
          <p:spPr>
            <a:xfrm>
              <a:off x="3328194" y="5122862"/>
              <a:ext cx="3743325" cy="36830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592" name="išļiḍé"/>
            <p:cNvSpPr/>
            <p:nvPr/>
          </p:nvSpPr>
          <p:spPr>
            <a:xfrm>
              <a:off x="7054057" y="4799012"/>
              <a:ext cx="647700" cy="1120775"/>
            </a:xfrm>
            <a:custGeom>
              <a:avLst/>
              <a:gdLst/>
              <a:ahLst/>
              <a:cxnLst>
                <a:cxn ang="0">
                  <a:pos x="1289921918" y="0"/>
                </a:cxn>
                <a:cxn ang="0">
                  <a:pos x="1352333742" y="0"/>
                </a:cxn>
                <a:cxn ang="0">
                  <a:pos x="2147483646" y="2147483646"/>
                </a:cxn>
                <a:cxn ang="0">
                  <a:pos x="1289921918" y="2147483646"/>
                </a:cxn>
                <a:cxn ang="0">
                  <a:pos x="0" y="2147483646"/>
                </a:cxn>
                <a:cxn ang="0">
                  <a:pos x="0" y="0"/>
                </a:cxn>
                <a:cxn ang="0">
                  <a:pos x="1289921918" y="0"/>
                </a:cxn>
              </a:cxnLst>
              <a:rect l="0" t="0" r="0" b="0"/>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alpha val="100000"/>
              </a:srgbClr>
            </a:solidFill>
            <a:ln w="9525">
              <a:noFill/>
            </a:ln>
          </p:spPr>
          <p:txBody>
            <a:bodyPr/>
            <a:lstStyle/>
            <a:p>
              <a:endParaRPr lang="zh-CN" altLang="en-US"/>
            </a:p>
          </p:txBody>
        </p:sp>
        <p:sp>
          <p:nvSpPr>
            <p:cNvPr id="24593" name="íṩḷiḋè"/>
            <p:cNvSpPr/>
            <p:nvPr/>
          </p:nvSpPr>
          <p:spPr>
            <a:xfrm>
              <a:off x="6788944" y="4899025"/>
              <a:ext cx="525463" cy="915988"/>
            </a:xfrm>
            <a:custGeom>
              <a:avLst/>
              <a:gdLst/>
              <a:ahLst/>
              <a:cxnLst>
                <a:cxn ang="0">
                  <a:pos x="1210922630" y="2147483646"/>
                </a:cxn>
                <a:cxn ang="0">
                  <a:pos x="0" y="2147483646"/>
                </a:cxn>
                <a:cxn ang="0">
                  <a:pos x="0" y="2097535048"/>
                </a:cxn>
                <a:cxn ang="0">
                  <a:pos x="1210922630" y="0"/>
                </a:cxn>
                <a:cxn ang="0">
                  <a:pos x="1231799503" y="0"/>
                </a:cxn>
                <a:cxn ang="0">
                  <a:pos x="2147483646" y="2097535048"/>
                </a:cxn>
                <a:cxn ang="0">
                  <a:pos x="1210922630" y="2147483646"/>
                </a:cxn>
              </a:cxnLst>
              <a:rect l="0" t="0" r="0" b="0"/>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alpha val="100000"/>
              </a:srgbClr>
            </a:solidFill>
            <a:ln w="9525">
              <a:noFill/>
            </a:ln>
          </p:spPr>
          <p:txBody>
            <a:bodyPr/>
            <a:lstStyle/>
            <a:p>
              <a:endParaRPr lang="zh-CN" altLang="en-US"/>
            </a:p>
          </p:txBody>
        </p:sp>
        <p:sp>
          <p:nvSpPr>
            <p:cNvPr id="24594" name="ïṩ1îďè"/>
            <p:cNvSpPr/>
            <p:nvPr/>
          </p:nvSpPr>
          <p:spPr>
            <a:xfrm>
              <a:off x="6688932" y="4799012"/>
              <a:ext cx="725488" cy="1120775"/>
            </a:xfrm>
            <a:custGeom>
              <a:avLst/>
              <a:gdLst/>
              <a:ahLst/>
              <a:cxnLst>
                <a:cxn ang="0">
                  <a:pos x="1665542498" y="913313169"/>
                </a:cxn>
                <a:cxn ang="0">
                  <a:pos x="1665542498" y="913313169"/>
                </a:cxn>
                <a:cxn ang="0">
                  <a:pos x="2081931545" y="1266184166"/>
                </a:cxn>
                <a:cxn ang="0">
                  <a:pos x="2147483646" y="2147483646"/>
                </a:cxn>
                <a:cxn ang="0">
                  <a:pos x="1665542498" y="2147483646"/>
                </a:cxn>
                <a:cxn ang="0">
                  <a:pos x="916049515" y="2147483646"/>
                </a:cxn>
                <a:cxn ang="0">
                  <a:pos x="916049515" y="2147483646"/>
                </a:cxn>
                <a:cxn ang="0">
                  <a:pos x="1665542498" y="913313169"/>
                </a:cxn>
                <a:cxn ang="0">
                  <a:pos x="1665542498" y="0"/>
                </a:cxn>
                <a:cxn ang="0">
                  <a:pos x="0" y="2147483646"/>
                </a:cxn>
                <a:cxn ang="0">
                  <a:pos x="0" y="2147483646"/>
                </a:cxn>
                <a:cxn ang="0">
                  <a:pos x="1665542498" y="2147483646"/>
                </a:cxn>
                <a:cxn ang="0">
                  <a:pos x="2147483646" y="2147483646"/>
                </a:cxn>
                <a:cxn ang="0">
                  <a:pos x="1728002908" y="0"/>
                </a:cxn>
                <a:cxn ang="0">
                  <a:pos x="1665542498" y="0"/>
                </a:cxn>
              </a:cxnLst>
              <a:rect l="0" t="0" r="0" b="0"/>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alpha val="100000"/>
              </a:srgbClr>
            </a:solidFill>
            <a:ln w="9525">
              <a:noFill/>
            </a:ln>
          </p:spPr>
          <p:txBody>
            <a:bodyPr/>
            <a:lstStyle/>
            <a:p>
              <a:endParaRPr lang="zh-CN" altLang="en-US"/>
            </a:p>
          </p:txBody>
        </p:sp>
        <p:sp>
          <p:nvSpPr>
            <p:cNvPr id="24595" name="ïślíďe"/>
            <p:cNvSpPr/>
            <p:nvPr/>
          </p:nvSpPr>
          <p:spPr>
            <a:xfrm>
              <a:off x="3048794" y="4770437"/>
              <a:ext cx="684213" cy="620713"/>
            </a:xfrm>
            <a:custGeom>
              <a:avLst/>
              <a:gdLst/>
              <a:ahLst/>
              <a:cxnLst>
                <a:cxn ang="0">
                  <a:pos x="2147483646" y="2147483646"/>
                </a:cxn>
                <a:cxn ang="0">
                  <a:pos x="1435652208" y="41660796"/>
                </a:cxn>
                <a:cxn ang="0">
                  <a:pos x="1165169125" y="0"/>
                </a:cxn>
                <a:cxn ang="0">
                  <a:pos x="0" y="0"/>
                </a:cxn>
                <a:cxn ang="0">
                  <a:pos x="0" y="2147483646"/>
                </a:cxn>
                <a:cxn ang="0">
                  <a:pos x="2147483646" y="2147483646"/>
                </a:cxn>
              </a:cxnLst>
              <a:rect l="0" t="0" r="0" b="0"/>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24596" name="iŝḻïḓê"/>
            <p:cNvSpPr/>
            <p:nvPr/>
          </p:nvSpPr>
          <p:spPr>
            <a:xfrm>
              <a:off x="6187282" y="1812925"/>
              <a:ext cx="944563" cy="2954338"/>
            </a:xfrm>
            <a:custGeom>
              <a:avLst/>
              <a:gdLst/>
              <a:ahLst/>
              <a:cxnLst>
                <a:cxn ang="0">
                  <a:pos x="2147483646" y="2147483646"/>
                </a:cxn>
                <a:cxn ang="0">
                  <a:pos x="2147483646" y="2147483646"/>
                </a:cxn>
                <a:cxn ang="0">
                  <a:pos x="2147483646" y="2147483646"/>
                </a:cxn>
                <a:cxn ang="0">
                  <a:pos x="416438205" y="831440985"/>
                </a:cxn>
                <a:cxn ang="0">
                  <a:pos x="0" y="415718213"/>
                </a:cxn>
                <a:cxn ang="0">
                  <a:pos x="416438205"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alpha val="100000"/>
              </a:srgbClr>
            </a:solidFill>
            <a:ln w="9525">
              <a:noFill/>
            </a:ln>
          </p:spPr>
          <p:txBody>
            <a:bodyPr/>
            <a:lstStyle/>
            <a:p>
              <a:endParaRPr lang="zh-CN" altLang="en-US"/>
            </a:p>
          </p:txBody>
        </p:sp>
        <p:sp>
          <p:nvSpPr>
            <p:cNvPr id="24597" name="ïśļïde"/>
            <p:cNvSpPr/>
            <p:nvPr/>
          </p:nvSpPr>
          <p:spPr>
            <a:xfrm>
              <a:off x="49331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598" name="išḷîdé"/>
            <p:cNvSpPr/>
            <p:nvPr/>
          </p:nvSpPr>
          <p:spPr>
            <a:xfrm>
              <a:off x="4521994" y="1812925"/>
              <a:ext cx="2481263" cy="2954338"/>
            </a:xfrm>
            <a:custGeom>
              <a:avLst/>
              <a:gdLst/>
              <a:ahLst/>
              <a:cxnLst>
                <a:cxn ang="0">
                  <a:pos x="2147483646" y="2147483646"/>
                </a:cxn>
                <a:cxn ang="0">
                  <a:pos x="2147483646" y="2147483646"/>
                </a:cxn>
                <a:cxn ang="0">
                  <a:pos x="2147483646" y="2147483646"/>
                </a:cxn>
                <a:cxn ang="0">
                  <a:pos x="2147483646" y="831440985"/>
                </a:cxn>
                <a:cxn ang="0">
                  <a:pos x="416081350" y="831440985"/>
                </a:cxn>
                <a:cxn ang="0">
                  <a:pos x="0" y="415718213"/>
                </a:cxn>
                <a:cxn ang="0">
                  <a:pos x="416081350"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alpha val="100000"/>
              </a:srgbClr>
            </a:solidFill>
            <a:ln w="9525">
              <a:noFill/>
            </a:ln>
          </p:spPr>
          <p:txBody>
            <a:bodyPr/>
            <a:lstStyle/>
            <a:p>
              <a:endParaRPr lang="zh-CN" altLang="en-US"/>
            </a:p>
          </p:txBody>
        </p:sp>
        <p:sp>
          <p:nvSpPr>
            <p:cNvPr id="24599" name="î$ļíďe"/>
            <p:cNvSpPr/>
            <p:nvPr/>
          </p:nvSpPr>
          <p:spPr>
            <a:xfrm>
              <a:off x="4933157" y="1935162"/>
              <a:ext cx="192088" cy="387350"/>
            </a:xfrm>
            <a:prstGeom prst="rect">
              <a:avLst/>
            </a:prstGeom>
            <a:solidFill>
              <a:srgbClr val="48595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00" name="ïšľiďè"/>
            <p:cNvSpPr/>
            <p:nvPr/>
          </p:nvSpPr>
          <p:spPr>
            <a:xfrm>
              <a:off x="4509294" y="4643437"/>
              <a:ext cx="2676525" cy="747713"/>
            </a:xfrm>
            <a:custGeom>
              <a:avLst/>
              <a:gdLst/>
              <a:ahLst/>
              <a:cxnLst>
                <a:cxn ang="0">
                  <a:pos x="0" y="1247194402"/>
                </a:cxn>
                <a:cxn ang="0">
                  <a:pos x="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0"/>
                </a:cxn>
                <a:cxn ang="0">
                  <a:pos x="0" y="1247194402"/>
                </a:cxn>
              </a:cxnLst>
              <a:rect l="0" t="0" r="0" b="0"/>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alpha val="100000"/>
              </a:srgbClr>
            </a:solidFill>
            <a:ln w="9525">
              <a:noFill/>
            </a:ln>
          </p:spPr>
          <p:txBody>
            <a:bodyPr/>
            <a:lstStyle/>
            <a:p>
              <a:endParaRPr lang="zh-CN" altLang="en-US"/>
            </a:p>
          </p:txBody>
        </p:sp>
        <p:sp>
          <p:nvSpPr>
            <p:cNvPr id="24601" name="íṣḻîďé"/>
            <p:cNvSpPr/>
            <p:nvPr/>
          </p:nvSpPr>
          <p:spPr>
            <a:xfrm>
              <a:off x="3226594" y="3822700"/>
              <a:ext cx="2705100" cy="1281113"/>
            </a:xfrm>
            <a:custGeom>
              <a:avLst/>
              <a:gdLst/>
              <a:ahLst/>
              <a:cxnLst>
                <a:cxn ang="0">
                  <a:pos x="2147483646" y="2147483646"/>
                </a:cxn>
                <a:cxn ang="0">
                  <a:pos x="2147483646" y="2147483646"/>
                </a:cxn>
                <a:cxn ang="0">
                  <a:pos x="2147483646" y="2147483646"/>
                </a:cxn>
                <a:cxn ang="0">
                  <a:pos x="2147483646" y="2147483646"/>
                </a:cxn>
                <a:cxn ang="0">
                  <a:pos x="2147483646" y="685924313"/>
                </a:cxn>
                <a:cxn ang="0">
                  <a:pos x="2147483646" y="0"/>
                </a:cxn>
                <a:cxn ang="0">
                  <a:pos x="686707654" y="0"/>
                </a:cxn>
                <a:cxn ang="0">
                  <a:pos x="0" y="1039278986"/>
                </a:cxn>
                <a:cxn ang="0">
                  <a:pos x="2147483646" y="2147483646"/>
                </a:cxn>
              </a:cxnLst>
              <a:rect l="0" t="0" r="0" b="0"/>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alpha val="100000"/>
              </a:srgbClr>
            </a:solidFill>
            <a:ln w="9525">
              <a:noFill/>
            </a:ln>
          </p:spPr>
          <p:txBody>
            <a:bodyPr/>
            <a:lstStyle/>
            <a:p>
              <a:endParaRPr lang="zh-CN" altLang="en-US"/>
            </a:p>
          </p:txBody>
        </p:sp>
        <p:sp>
          <p:nvSpPr>
            <p:cNvPr id="24602" name="îṥḷïdê"/>
            <p:cNvSpPr/>
            <p:nvPr/>
          </p:nvSpPr>
          <p:spPr>
            <a:xfrm>
              <a:off x="4509294" y="4770437"/>
              <a:ext cx="684213" cy="620713"/>
            </a:xfrm>
            <a:custGeom>
              <a:avLst/>
              <a:gdLst/>
              <a:ahLst/>
              <a:cxnLst>
                <a:cxn ang="0">
                  <a:pos x="2147483646" y="2147483646"/>
                </a:cxn>
                <a:cxn ang="0">
                  <a:pos x="1414847571" y="41660796"/>
                </a:cxn>
                <a:cxn ang="0">
                  <a:pos x="1144359927" y="0"/>
                </a:cxn>
                <a:cxn ang="0">
                  <a:pos x="0" y="0"/>
                </a:cxn>
                <a:cxn ang="0">
                  <a:pos x="0" y="2147483646"/>
                </a:cxn>
                <a:cxn ang="0">
                  <a:pos x="2147483646" y="2147483646"/>
                </a:cxn>
              </a:cxnLst>
              <a:rect l="0" t="0" r="0" b="0"/>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24603" name="ïSľïḍê"/>
            <p:cNvSpPr/>
            <p:nvPr/>
          </p:nvSpPr>
          <p:spPr>
            <a:xfrm>
              <a:off x="5671344" y="4684712"/>
              <a:ext cx="1263650"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04" name="îślîḓé"/>
            <p:cNvSpPr/>
            <p:nvPr/>
          </p:nvSpPr>
          <p:spPr>
            <a:xfrm>
              <a:off x="5671344" y="4684712"/>
              <a:ext cx="1263650"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05" name="íŝḻïďê"/>
            <p:cNvSpPr/>
            <p:nvPr/>
          </p:nvSpPr>
          <p:spPr>
            <a:xfrm>
              <a:off x="6734969"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24606" name="îŝľiḍè"/>
            <p:cNvSpPr/>
            <p:nvPr/>
          </p:nvSpPr>
          <p:spPr>
            <a:xfrm>
              <a:off x="6720682"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24607" name="iṣḻiďé"/>
            <p:cNvSpPr/>
            <p:nvPr/>
          </p:nvSpPr>
          <p:spPr>
            <a:xfrm>
              <a:off x="6588919"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24608" name="ïš1îḑê"/>
            <p:cNvSpPr/>
            <p:nvPr/>
          </p:nvSpPr>
          <p:spPr>
            <a:xfrm>
              <a:off x="5844382" y="4684712"/>
              <a:ext cx="252413"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09" name="ïSľíḑé"/>
            <p:cNvSpPr/>
            <p:nvPr/>
          </p:nvSpPr>
          <p:spPr>
            <a:xfrm>
              <a:off x="5844382" y="4684712"/>
              <a:ext cx="252413"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10" name="iṧḻíde"/>
            <p:cNvSpPr/>
            <p:nvPr/>
          </p:nvSpPr>
          <p:spPr>
            <a:xfrm>
              <a:off x="5274469" y="3367087"/>
              <a:ext cx="1100138" cy="1103313"/>
            </a:xfrm>
            <a:custGeom>
              <a:avLst/>
              <a:gdLst/>
              <a:ahLst/>
              <a:cxnLst>
                <a:cxn ang="0">
                  <a:pos x="896041859" y="2147483646"/>
                </a:cxn>
                <a:cxn ang="0">
                  <a:pos x="708498002" y="2147483646"/>
                </a:cxn>
                <a:cxn ang="0">
                  <a:pos x="0" y="145500542"/>
                </a:cxn>
                <a:cxn ang="0">
                  <a:pos x="145866430" y="0"/>
                </a:cxn>
                <a:cxn ang="0">
                  <a:pos x="2147483646" y="0"/>
                </a:cxn>
                <a:cxn ang="0">
                  <a:pos x="2147483646" y="124715401"/>
                </a:cxn>
                <a:cxn ang="0">
                  <a:pos x="2147483646" y="1371864855"/>
                </a:cxn>
                <a:cxn ang="0">
                  <a:pos x="2147483646" y="1662865938"/>
                </a:cxn>
                <a:cxn ang="0">
                  <a:pos x="2147483646" y="2147483646"/>
                </a:cxn>
                <a:cxn ang="0">
                  <a:pos x="2147483646" y="2147483646"/>
                </a:cxn>
                <a:cxn ang="0">
                  <a:pos x="896041859" y="2147483646"/>
                </a:cxn>
              </a:cxnLst>
              <a:rect l="0" t="0" r="0" b="0"/>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alpha val="100000"/>
              </a:srgbClr>
            </a:solidFill>
            <a:ln w="9525">
              <a:noFill/>
            </a:ln>
          </p:spPr>
          <p:txBody>
            <a:bodyPr/>
            <a:lstStyle/>
            <a:p>
              <a:endParaRPr lang="zh-CN" altLang="en-US"/>
            </a:p>
          </p:txBody>
        </p:sp>
        <p:sp>
          <p:nvSpPr>
            <p:cNvPr id="24611" name="ïşļïḋè"/>
            <p:cNvSpPr/>
            <p:nvPr/>
          </p:nvSpPr>
          <p:spPr>
            <a:xfrm>
              <a:off x="3340894" y="4953000"/>
              <a:ext cx="542925" cy="966788"/>
            </a:xfrm>
            <a:custGeom>
              <a:avLst/>
              <a:gdLst/>
              <a:ahLst/>
              <a:cxnLst>
                <a:cxn ang="0">
                  <a:pos x="1019955330" y="0"/>
                </a:cxn>
                <a:cxn ang="0">
                  <a:pos x="1040773538" y="0"/>
                </a:cxn>
                <a:cxn ang="0">
                  <a:pos x="2147483646" y="2147483646"/>
                </a:cxn>
                <a:cxn ang="0">
                  <a:pos x="2147483646" y="2147483646"/>
                </a:cxn>
                <a:cxn ang="0">
                  <a:pos x="1040773538" y="2147483646"/>
                </a:cxn>
                <a:cxn ang="0">
                  <a:pos x="0" y="2147483646"/>
                </a:cxn>
                <a:cxn ang="0">
                  <a:pos x="0" y="0"/>
                </a:cxn>
                <a:cxn ang="0">
                  <a:pos x="1019955330" y="0"/>
                </a:cxn>
              </a:cxnLst>
              <a:rect l="0" t="0" r="0" b="0"/>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alpha val="100000"/>
              </a:srgbClr>
            </a:solidFill>
            <a:ln w="9525">
              <a:noFill/>
            </a:ln>
          </p:spPr>
          <p:txBody>
            <a:bodyPr/>
            <a:lstStyle/>
            <a:p>
              <a:endParaRPr lang="zh-CN" altLang="en-US"/>
            </a:p>
          </p:txBody>
        </p:sp>
        <p:sp>
          <p:nvSpPr>
            <p:cNvPr id="24612" name="îṥļïḑê"/>
            <p:cNvSpPr/>
            <p:nvPr/>
          </p:nvSpPr>
          <p:spPr>
            <a:xfrm>
              <a:off x="3126582" y="5057775"/>
              <a:ext cx="423863" cy="757238"/>
            </a:xfrm>
            <a:custGeom>
              <a:avLst/>
              <a:gdLst/>
              <a:ahLst/>
              <a:cxnLst>
                <a:cxn ang="0">
                  <a:pos x="976297777" y="2147483646"/>
                </a:cxn>
                <a:cxn ang="0">
                  <a:pos x="0" y="1727136713"/>
                </a:cxn>
                <a:cxn ang="0">
                  <a:pos x="955528490" y="0"/>
                </a:cxn>
                <a:cxn ang="0">
                  <a:pos x="976297777" y="0"/>
                </a:cxn>
                <a:cxn ang="0">
                  <a:pos x="1931826266" y="1727136713"/>
                </a:cxn>
                <a:cxn ang="0">
                  <a:pos x="1931826266" y="1851989749"/>
                </a:cxn>
                <a:cxn ang="0">
                  <a:pos x="976297777" y="2147483646"/>
                </a:cxn>
              </a:cxnLst>
              <a:rect l="0" t="0" r="0" b="0"/>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alpha val="100000"/>
              </a:srgbClr>
            </a:solidFill>
            <a:ln w="9525">
              <a:noFill/>
            </a:ln>
          </p:spPr>
          <p:txBody>
            <a:bodyPr/>
            <a:lstStyle/>
            <a:p>
              <a:endParaRPr lang="zh-CN" altLang="en-US"/>
            </a:p>
          </p:txBody>
        </p:sp>
        <p:sp>
          <p:nvSpPr>
            <p:cNvPr id="24613" name="iṥľîḓê"/>
            <p:cNvSpPr/>
            <p:nvPr/>
          </p:nvSpPr>
          <p:spPr>
            <a:xfrm>
              <a:off x="3026569" y="4953000"/>
              <a:ext cx="625475" cy="966788"/>
            </a:xfrm>
            <a:custGeom>
              <a:avLst/>
              <a:gdLst/>
              <a:ahLst/>
              <a:cxnLst>
                <a:cxn ang="0">
                  <a:pos x="1438227259" y="935841663"/>
                </a:cxn>
                <a:cxn ang="0">
                  <a:pos x="1938483990" y="2147483646"/>
                </a:cxn>
                <a:cxn ang="0">
                  <a:pos x="1938483990" y="2147483646"/>
                </a:cxn>
                <a:cxn ang="0">
                  <a:pos x="1438227259" y="2147483646"/>
                </a:cxn>
                <a:cxn ang="0">
                  <a:pos x="937975093" y="2147483646"/>
                </a:cxn>
                <a:cxn ang="0">
                  <a:pos x="1438227259" y="935841663"/>
                </a:cxn>
                <a:cxn ang="0">
                  <a:pos x="1438227259" y="0"/>
                </a:cxn>
                <a:cxn ang="0">
                  <a:pos x="1396539579" y="0"/>
                </a:cxn>
                <a:cxn ang="0">
                  <a:pos x="0" y="2147483646"/>
                </a:cxn>
                <a:cxn ang="0">
                  <a:pos x="1438227259" y="2147483646"/>
                </a:cxn>
                <a:cxn ang="0">
                  <a:pos x="2147483646" y="2147483646"/>
                </a:cxn>
                <a:cxn ang="0">
                  <a:pos x="2147483646" y="2147483646"/>
                </a:cxn>
                <a:cxn ang="0">
                  <a:pos x="1438227259" y="0"/>
                </a:cxn>
              </a:cxnLst>
              <a:rect l="0" t="0" r="0" b="0"/>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alpha val="100000"/>
              </a:srgbClr>
            </a:solidFill>
            <a:ln w="9525">
              <a:noFill/>
            </a:ln>
          </p:spPr>
          <p:txBody>
            <a:bodyPr/>
            <a:lstStyle/>
            <a:p>
              <a:endParaRPr lang="zh-CN" altLang="en-US"/>
            </a:p>
          </p:txBody>
        </p:sp>
        <p:sp>
          <p:nvSpPr>
            <p:cNvPr id="24614" name="íš1iďê"/>
            <p:cNvSpPr/>
            <p:nvPr/>
          </p:nvSpPr>
          <p:spPr>
            <a:xfrm>
              <a:off x="61364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15" name="ís1ïdé"/>
            <p:cNvSpPr/>
            <p:nvPr/>
          </p:nvSpPr>
          <p:spPr>
            <a:xfrm>
              <a:off x="4312444" y="3776662"/>
              <a:ext cx="593725" cy="206375"/>
            </a:xfrm>
            <a:prstGeom prst="rect">
              <a:avLst/>
            </a:prstGeom>
            <a:solidFill>
              <a:srgbClr val="33333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16" name="îṧļïḋê"/>
            <p:cNvSpPr/>
            <p:nvPr/>
          </p:nvSpPr>
          <p:spPr>
            <a:xfrm>
              <a:off x="4358482" y="2855912"/>
              <a:ext cx="268288" cy="611188"/>
            </a:xfrm>
            <a:custGeom>
              <a:avLst/>
              <a:gdLst/>
              <a:ahLst/>
              <a:cxnLst>
                <a:cxn ang="0">
                  <a:pos x="268806387" y="0"/>
                </a:cxn>
                <a:cxn ang="0">
                  <a:pos x="20676365" y="291249326"/>
                </a:cxn>
                <a:cxn ang="0">
                  <a:pos x="248130022" y="2147483646"/>
                </a:cxn>
                <a:cxn ang="0">
                  <a:pos x="537617321" y="2147483646"/>
                </a:cxn>
                <a:cxn ang="0">
                  <a:pos x="889133716" y="2147483646"/>
                </a:cxn>
                <a:cxn ang="0">
                  <a:pos x="1157940103" y="1789116037"/>
                </a:cxn>
                <a:cxn ang="0">
                  <a:pos x="1137263737" y="1227416020"/>
                </a:cxn>
                <a:cxn ang="0">
                  <a:pos x="682356424" y="270446129"/>
                </a:cxn>
                <a:cxn ang="0">
                  <a:pos x="268806387" y="0"/>
                </a:cxn>
              </a:cxnLst>
              <a:rect l="0" t="0" r="0" b="0"/>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alpha val="100000"/>
              </a:srgbClr>
            </a:solidFill>
            <a:ln w="9525">
              <a:noFill/>
            </a:ln>
          </p:spPr>
          <p:txBody>
            <a:bodyPr/>
            <a:lstStyle/>
            <a:p>
              <a:endParaRPr lang="zh-CN" altLang="en-US"/>
            </a:p>
          </p:txBody>
        </p:sp>
        <p:sp>
          <p:nvSpPr>
            <p:cNvPr id="24617" name="išḷïde"/>
            <p:cNvSpPr/>
            <p:nvPr/>
          </p:nvSpPr>
          <p:spPr>
            <a:xfrm>
              <a:off x="4271169" y="2855912"/>
              <a:ext cx="269875" cy="611188"/>
            </a:xfrm>
            <a:custGeom>
              <a:avLst/>
              <a:gdLst/>
              <a:ahLst/>
              <a:cxnLst>
                <a:cxn ang="0">
                  <a:pos x="292919581" y="0"/>
                </a:cxn>
                <a:cxn ang="0">
                  <a:pos x="20922174" y="291249326"/>
                </a:cxn>
                <a:cxn ang="0">
                  <a:pos x="271997407" y="2147483646"/>
                </a:cxn>
                <a:cxn ang="0">
                  <a:pos x="564916987" y="2147483646"/>
                </a:cxn>
                <a:cxn ang="0">
                  <a:pos x="920607663" y="2147483646"/>
                </a:cxn>
                <a:cxn ang="0">
                  <a:pos x="1171682896" y="1789116037"/>
                </a:cxn>
                <a:cxn ang="0">
                  <a:pos x="1150756148" y="1227416020"/>
                </a:cxn>
                <a:cxn ang="0">
                  <a:pos x="711376778" y="270446129"/>
                </a:cxn>
                <a:cxn ang="0">
                  <a:pos x="292919581" y="0"/>
                </a:cxn>
              </a:cxnLst>
              <a:rect l="0" t="0" r="0" b="0"/>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alpha val="100000"/>
              </a:srgbClr>
            </a:solidFill>
            <a:ln w="9525">
              <a:noFill/>
            </a:ln>
          </p:spPr>
          <p:txBody>
            <a:bodyPr/>
            <a:lstStyle/>
            <a:p>
              <a:endParaRPr lang="zh-CN" altLang="en-US"/>
            </a:p>
          </p:txBody>
        </p:sp>
        <p:sp>
          <p:nvSpPr>
            <p:cNvPr id="24618" name="iṧľîḍe"/>
            <p:cNvSpPr/>
            <p:nvPr/>
          </p:nvSpPr>
          <p:spPr>
            <a:xfrm>
              <a:off x="3847307" y="2855912"/>
              <a:ext cx="557213" cy="611188"/>
            </a:xfrm>
            <a:custGeom>
              <a:avLst/>
              <a:gdLst/>
              <a:ahLst/>
              <a:cxnLst>
                <a:cxn ang="0">
                  <a:pos x="292043554" y="0"/>
                </a:cxn>
                <a:cxn ang="0">
                  <a:pos x="20858949" y="291249326"/>
                </a:cxn>
                <a:cxn ang="0">
                  <a:pos x="271184606" y="2147483646"/>
                </a:cxn>
                <a:cxn ang="0">
                  <a:pos x="604950625" y="2147483646"/>
                </a:cxn>
                <a:cxn ang="0">
                  <a:pos x="2127763514" y="2147483646"/>
                </a:cxn>
                <a:cxn ang="0">
                  <a:pos x="2147483646" y="2147483646"/>
                </a:cxn>
                <a:cxn ang="0">
                  <a:pos x="2147483646" y="1809919234"/>
                </a:cxn>
                <a:cxn ang="0">
                  <a:pos x="2147483646" y="1206612823"/>
                </a:cxn>
                <a:cxn ang="0">
                  <a:pos x="2147483646" y="291249326"/>
                </a:cxn>
                <a:cxn ang="0">
                  <a:pos x="1898296806" y="0"/>
                </a:cxn>
                <a:cxn ang="0">
                  <a:pos x="292043554" y="0"/>
                </a:cxn>
              </a:cxnLst>
              <a:rect l="0" t="0" r="0" b="0"/>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alpha val="100000"/>
              </a:srgbClr>
            </a:solidFill>
            <a:ln w="9525">
              <a:noFill/>
            </a:ln>
          </p:spPr>
          <p:txBody>
            <a:bodyPr/>
            <a:lstStyle/>
            <a:p>
              <a:endParaRPr lang="zh-CN" altLang="en-US"/>
            </a:p>
          </p:txBody>
        </p:sp>
        <p:sp>
          <p:nvSpPr>
            <p:cNvPr id="24619" name="iṣ1iďe"/>
            <p:cNvSpPr/>
            <p:nvPr/>
          </p:nvSpPr>
          <p:spPr>
            <a:xfrm>
              <a:off x="3925094" y="3508375"/>
              <a:ext cx="1039813" cy="309563"/>
            </a:xfrm>
            <a:custGeom>
              <a:avLst/>
              <a:gdLst/>
              <a:ahLst/>
              <a:cxnLst>
                <a:cxn ang="0">
                  <a:pos x="1601517246" y="1202010367"/>
                </a:cxn>
                <a:cxn ang="0">
                  <a:pos x="2147483646" y="1409253691"/>
                </a:cxn>
                <a:cxn ang="0">
                  <a:pos x="2147483646" y="1409253691"/>
                </a:cxn>
                <a:cxn ang="0">
                  <a:pos x="2147483646" y="1077666194"/>
                </a:cxn>
                <a:cxn ang="0">
                  <a:pos x="2147483646" y="953317468"/>
                </a:cxn>
                <a:cxn ang="0">
                  <a:pos x="2147483646" y="559557884"/>
                </a:cxn>
                <a:cxn ang="0">
                  <a:pos x="2147483646" y="62172087"/>
                </a:cxn>
                <a:cxn ang="0">
                  <a:pos x="1539119345" y="0"/>
                </a:cxn>
                <a:cxn ang="0">
                  <a:pos x="207989964" y="0"/>
                </a:cxn>
                <a:cxn ang="0">
                  <a:pos x="145592062" y="186520812"/>
                </a:cxn>
                <a:cxn ang="0">
                  <a:pos x="1601517246" y="1202010367"/>
                </a:cxn>
              </a:cxnLst>
              <a:rect l="0" t="0" r="0" b="0"/>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alpha val="100000"/>
              </a:srgbClr>
            </a:solidFill>
            <a:ln w="9525">
              <a:noFill/>
            </a:ln>
          </p:spPr>
          <p:txBody>
            <a:bodyPr/>
            <a:lstStyle/>
            <a:p>
              <a:endParaRPr lang="zh-CN" altLang="en-US"/>
            </a:p>
          </p:txBody>
        </p:sp>
        <p:sp>
          <p:nvSpPr>
            <p:cNvPr id="24620" name="iṧ1îḑe"/>
            <p:cNvSpPr/>
            <p:nvPr/>
          </p:nvSpPr>
          <p:spPr>
            <a:xfrm>
              <a:off x="4052094" y="3913187"/>
              <a:ext cx="1304925" cy="866775"/>
            </a:xfrm>
            <a:custGeom>
              <a:avLst/>
              <a:gdLst/>
              <a:ahLst/>
              <a:cxnLst>
                <a:cxn ang="0">
                  <a:pos x="0" y="2147483646"/>
                </a:cxn>
                <a:cxn ang="0">
                  <a:pos x="832720094" y="2147483646"/>
                </a:cxn>
                <a:cxn ang="0">
                  <a:pos x="2147483646" y="2147483646"/>
                </a:cxn>
                <a:cxn ang="0">
                  <a:pos x="2147483646" y="2147483646"/>
                </a:cxn>
                <a:cxn ang="0">
                  <a:pos x="2147483646" y="832464396"/>
                </a:cxn>
                <a:cxn ang="0">
                  <a:pos x="2147483646" y="0"/>
                </a:cxn>
                <a:cxn ang="0">
                  <a:pos x="832720094" y="0"/>
                </a:cxn>
                <a:cxn ang="0">
                  <a:pos x="0" y="832464396"/>
                </a:cxn>
                <a:cxn ang="0">
                  <a:pos x="0" y="2147483646"/>
                </a:cxn>
              </a:cxnLst>
              <a:rect l="0" t="0" r="0" b="0"/>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alpha val="100000"/>
              </a:srgbClr>
            </a:solidFill>
            <a:ln w="9525">
              <a:noFill/>
            </a:ln>
          </p:spPr>
          <p:txBody>
            <a:bodyPr/>
            <a:lstStyle/>
            <a:p>
              <a:endParaRPr lang="zh-CN" altLang="en-US"/>
            </a:p>
          </p:txBody>
        </p:sp>
        <p:sp>
          <p:nvSpPr>
            <p:cNvPr id="24621" name="iŝľïḍê"/>
            <p:cNvSpPr/>
            <p:nvPr/>
          </p:nvSpPr>
          <p:spPr>
            <a:xfrm>
              <a:off x="4239419" y="2076450"/>
              <a:ext cx="128588" cy="87313"/>
            </a:xfrm>
            <a:custGeom>
              <a:avLst/>
              <a:gdLst/>
              <a:ahLst/>
              <a:cxnLst>
                <a:cxn ang="0">
                  <a:pos x="0" y="295651009"/>
                </a:cxn>
                <a:cxn ang="0">
                  <a:pos x="337447059" y="21115960"/>
                </a:cxn>
                <a:cxn ang="0">
                  <a:pos x="569442773" y="232298534"/>
                </a:cxn>
                <a:cxn ang="0">
                  <a:pos x="485079860" y="359003483"/>
                </a:cxn>
                <a:cxn ang="0">
                  <a:pos x="253084146" y="401239998"/>
                </a:cxn>
                <a:cxn ang="0">
                  <a:pos x="0" y="295651009"/>
                </a:cxn>
              </a:cxnLst>
              <a:rect l="0" t="0" r="0" b="0"/>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alpha val="100000"/>
              </a:srgbClr>
            </a:solidFill>
            <a:ln w="9525">
              <a:noFill/>
            </a:ln>
          </p:spPr>
          <p:txBody>
            <a:bodyPr/>
            <a:lstStyle/>
            <a:p>
              <a:endParaRPr lang="zh-CN" altLang="en-US"/>
            </a:p>
          </p:txBody>
        </p:sp>
        <p:sp>
          <p:nvSpPr>
            <p:cNvPr id="24622" name="íślíḍê"/>
            <p:cNvSpPr/>
            <p:nvPr/>
          </p:nvSpPr>
          <p:spPr>
            <a:xfrm>
              <a:off x="4448969" y="2770187"/>
              <a:ext cx="781050" cy="496888"/>
            </a:xfrm>
            <a:custGeom>
              <a:avLst/>
              <a:gdLst/>
              <a:ahLst/>
              <a:cxnLst>
                <a:cxn ang="0">
                  <a:pos x="62589054" y="374056375"/>
                </a:cxn>
                <a:cxn ang="0">
                  <a:pos x="458974212" y="1080603759"/>
                </a:cxn>
                <a:cxn ang="0">
                  <a:pos x="667596778" y="1475442816"/>
                </a:cxn>
                <a:cxn ang="0">
                  <a:pos x="1126570990" y="2036525099"/>
                </a:cxn>
                <a:cxn ang="0">
                  <a:pos x="1376922637" y="2147483646"/>
                </a:cxn>
                <a:cxn ang="0">
                  <a:pos x="1585545203" y="2147483646"/>
                </a:cxn>
                <a:cxn ang="0">
                  <a:pos x="2147483646" y="2147483646"/>
                </a:cxn>
                <a:cxn ang="0">
                  <a:pos x="2147483646" y="1974186169"/>
                </a:cxn>
                <a:cxn ang="0">
                  <a:pos x="2147483646" y="1807938385"/>
                </a:cxn>
                <a:cxn ang="0">
                  <a:pos x="1522960717" y="1766373020"/>
                </a:cxn>
                <a:cxn ang="0">
                  <a:pos x="959672938" y="1018264829"/>
                </a:cxn>
                <a:cxn ang="0">
                  <a:pos x="897083884" y="914360534"/>
                </a:cxn>
                <a:cxn ang="0">
                  <a:pos x="458974212" y="145465102"/>
                </a:cxn>
                <a:cxn ang="0">
                  <a:pos x="146038080" y="62343489"/>
                </a:cxn>
                <a:cxn ang="0">
                  <a:pos x="62589054" y="374056375"/>
                </a:cxn>
              </a:cxnLst>
              <a:rect l="0" t="0" r="0" b="0"/>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alpha val="100000"/>
              </a:srgbClr>
            </a:solidFill>
            <a:ln w="9525">
              <a:noFill/>
            </a:ln>
          </p:spPr>
          <p:txBody>
            <a:bodyPr/>
            <a:lstStyle/>
            <a:p>
              <a:endParaRPr lang="zh-CN" altLang="en-US"/>
            </a:p>
          </p:txBody>
        </p:sp>
        <p:sp>
          <p:nvSpPr>
            <p:cNvPr id="24623" name="iṣḻiďe"/>
            <p:cNvSpPr/>
            <p:nvPr/>
          </p:nvSpPr>
          <p:spPr>
            <a:xfrm>
              <a:off x="4550569" y="2947987"/>
              <a:ext cx="107950" cy="146050"/>
            </a:xfrm>
            <a:custGeom>
              <a:avLst/>
              <a:gdLst/>
              <a:ahLst/>
              <a:cxnLst>
                <a:cxn ang="0">
                  <a:pos x="0" y="93246575"/>
                </a:cxn>
                <a:cxn ang="0">
                  <a:pos x="70564375" y="231854375"/>
                </a:cxn>
                <a:cxn ang="0">
                  <a:pos x="171370625" y="70564375"/>
                </a:cxn>
                <a:cxn ang="0">
                  <a:pos x="151209375" y="35282188"/>
                </a:cxn>
                <a:cxn ang="0">
                  <a:pos x="100806250" y="0"/>
                </a:cxn>
                <a:cxn ang="0">
                  <a:pos x="0" y="93246575"/>
                </a:cxn>
              </a:cxnLst>
              <a:rect l="0" t="0" r="0" b="0"/>
              <a:pathLst>
                <a:path w="68" h="92">
                  <a:moveTo>
                    <a:pt x="0" y="37"/>
                  </a:moveTo>
                  <a:lnTo>
                    <a:pt x="28" y="92"/>
                  </a:lnTo>
                  <a:lnTo>
                    <a:pt x="68" y="28"/>
                  </a:lnTo>
                  <a:lnTo>
                    <a:pt x="60" y="14"/>
                  </a:lnTo>
                  <a:lnTo>
                    <a:pt x="40" y="0"/>
                  </a:lnTo>
                  <a:lnTo>
                    <a:pt x="0" y="37"/>
                  </a:lnTo>
                  <a:close/>
                </a:path>
              </a:pathLst>
            </a:custGeom>
            <a:solidFill>
              <a:srgbClr val="E5785C">
                <a:alpha val="100000"/>
              </a:srgbClr>
            </a:solidFill>
            <a:ln w="9525">
              <a:noFill/>
            </a:ln>
          </p:spPr>
          <p:txBody>
            <a:bodyPr/>
            <a:lstStyle/>
            <a:p>
              <a:endParaRPr lang="zh-CN" altLang="en-US"/>
            </a:p>
          </p:txBody>
        </p:sp>
        <p:sp>
          <p:nvSpPr>
            <p:cNvPr id="24624" name="îṧḷiḑè"/>
            <p:cNvSpPr/>
            <p:nvPr/>
          </p:nvSpPr>
          <p:spPr>
            <a:xfrm>
              <a:off x="4444207" y="2801937"/>
              <a:ext cx="211138" cy="268288"/>
            </a:xfrm>
            <a:custGeom>
              <a:avLst/>
              <a:gdLst/>
              <a:ahLst/>
              <a:cxnLst>
                <a:cxn ang="0">
                  <a:pos x="505625020" y="0"/>
                </a:cxn>
                <a:cxn ang="0">
                  <a:pos x="969114240" y="847776438"/>
                </a:cxn>
                <a:cxn ang="0">
                  <a:pos x="421353419" y="1219973745"/>
                </a:cxn>
                <a:cxn ang="0">
                  <a:pos x="0" y="578970051"/>
                </a:cxn>
                <a:cxn ang="0">
                  <a:pos x="505625020" y="0"/>
                </a:cxn>
              </a:cxnLst>
              <a:rect l="0" t="0" r="0" b="0"/>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alpha val="100000"/>
              </a:srgbClr>
            </a:solidFill>
            <a:ln w="9525">
              <a:noFill/>
            </a:ln>
          </p:spPr>
          <p:txBody>
            <a:bodyPr/>
            <a:lstStyle/>
            <a:p>
              <a:endParaRPr lang="zh-CN" altLang="en-US"/>
            </a:p>
          </p:txBody>
        </p:sp>
        <p:sp>
          <p:nvSpPr>
            <p:cNvPr id="24625" name="îṩḻíḓè"/>
            <p:cNvSpPr/>
            <p:nvPr/>
          </p:nvSpPr>
          <p:spPr>
            <a:xfrm>
              <a:off x="4572794" y="3486150"/>
              <a:ext cx="0" cy="3175"/>
            </a:xfrm>
            <a:custGeom>
              <a:avLst/>
              <a:gdLst/>
              <a:ahLst/>
              <a:cxnLst>
                <a:cxn ang="0">
                  <a:pos x="0" y="10080625"/>
                </a:cxn>
                <a:cxn ang="0">
                  <a:pos x="0" y="0"/>
                </a:cxn>
                <a:cxn ang="0">
                  <a:pos x="0" y="10080625"/>
                </a:cxn>
              </a:cxnLst>
              <a:rect l="0" t="0" r="0" b="0"/>
              <a:pathLst>
                <a:path h="1">
                  <a:moveTo>
                    <a:pt x="0" y="1"/>
                  </a:moveTo>
                  <a:cubicBezTo>
                    <a:pt x="0" y="1"/>
                    <a:pt x="0" y="0"/>
                    <a:pt x="0" y="0"/>
                  </a:cubicBezTo>
                  <a:cubicBezTo>
                    <a:pt x="0" y="0"/>
                    <a:pt x="0" y="1"/>
                    <a:pt x="0" y="1"/>
                  </a:cubicBezTo>
                  <a:close/>
                </a:path>
              </a:pathLst>
            </a:custGeom>
            <a:solidFill>
              <a:srgbClr val="FFE536">
                <a:alpha val="100000"/>
              </a:srgbClr>
            </a:solidFill>
            <a:ln w="9525">
              <a:noFill/>
            </a:ln>
          </p:spPr>
          <p:txBody>
            <a:bodyPr/>
            <a:lstStyle/>
            <a:p>
              <a:endParaRPr lang="zh-CN" altLang="en-US"/>
            </a:p>
          </p:txBody>
        </p:sp>
        <p:sp>
          <p:nvSpPr>
            <p:cNvPr id="24626" name="ïṩlîḑè"/>
            <p:cNvSpPr/>
            <p:nvPr/>
          </p:nvSpPr>
          <p:spPr>
            <a:xfrm>
              <a:off x="4098132" y="2760662"/>
              <a:ext cx="492125" cy="725488"/>
            </a:xfrm>
            <a:custGeom>
              <a:avLst/>
              <a:gdLst/>
              <a:ahLst/>
              <a:cxnLst>
                <a:cxn ang="0">
                  <a:pos x="2147483646" y="666216999"/>
                </a:cxn>
                <a:cxn ang="0">
                  <a:pos x="2147483646" y="1915375014"/>
                </a:cxn>
                <a:cxn ang="0">
                  <a:pos x="2147483646" y="2147483646"/>
                </a:cxn>
                <a:cxn ang="0">
                  <a:pos x="2147483646" y="2147483646"/>
                </a:cxn>
                <a:cxn ang="0">
                  <a:pos x="2147483646" y="2147483646"/>
                </a:cxn>
                <a:cxn ang="0">
                  <a:pos x="2147483646" y="2147483646"/>
                </a:cxn>
                <a:cxn ang="0">
                  <a:pos x="1432689793" y="2147483646"/>
                </a:cxn>
                <a:cxn ang="0">
                  <a:pos x="0" y="2147483646"/>
                </a:cxn>
                <a:cxn ang="0">
                  <a:pos x="0" y="499665031"/>
                </a:cxn>
                <a:cxn ang="0">
                  <a:pos x="103820148" y="208192242"/>
                </a:cxn>
                <a:cxn ang="0">
                  <a:pos x="705962426" y="811953394"/>
                </a:cxn>
                <a:cxn ang="0">
                  <a:pos x="789017633" y="895229378"/>
                </a:cxn>
                <a:cxn ang="0">
                  <a:pos x="892837781" y="458024757"/>
                </a:cxn>
                <a:cxn ang="0">
                  <a:pos x="581381894" y="20820137"/>
                </a:cxn>
                <a:cxn ang="0">
                  <a:pos x="664437101" y="0"/>
                </a:cxn>
                <a:cxn ang="0">
                  <a:pos x="1681855414" y="0"/>
                </a:cxn>
                <a:cxn ang="0">
                  <a:pos x="1723380740" y="0"/>
                </a:cxn>
                <a:cxn ang="0">
                  <a:pos x="1764910622" y="0"/>
                </a:cxn>
                <a:cxn ang="0">
                  <a:pos x="1951781420" y="83275984"/>
                </a:cxn>
                <a:cxn ang="0">
                  <a:pos x="1972546361" y="83275984"/>
                </a:cxn>
                <a:cxn ang="0">
                  <a:pos x="2147483646" y="666216999"/>
                </a:cxn>
              </a:cxnLst>
              <a:rect l="0" t="0" r="0" b="0"/>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alpha val="100000"/>
              </a:srgbClr>
            </a:solidFill>
            <a:ln w="9525">
              <a:noFill/>
            </a:ln>
          </p:spPr>
          <p:txBody>
            <a:bodyPr/>
            <a:lstStyle/>
            <a:p>
              <a:endParaRPr lang="zh-CN" altLang="en-US"/>
            </a:p>
          </p:txBody>
        </p:sp>
        <p:sp>
          <p:nvSpPr>
            <p:cNvPr id="24627" name="îśľîḋe"/>
            <p:cNvSpPr/>
            <p:nvPr/>
          </p:nvSpPr>
          <p:spPr>
            <a:xfrm>
              <a:off x="4226719" y="2760662"/>
              <a:ext cx="363538" cy="674688"/>
            </a:xfrm>
            <a:custGeom>
              <a:avLst/>
              <a:gdLst/>
              <a:ahLst/>
              <a:cxnLst>
                <a:cxn ang="0">
                  <a:pos x="1651998468" y="665014433"/>
                </a:cxn>
                <a:cxn ang="0">
                  <a:pos x="1631349510" y="1911924472"/>
                </a:cxn>
                <a:cxn ang="0">
                  <a:pos x="1590047049" y="2147483646"/>
                </a:cxn>
                <a:cxn ang="0">
                  <a:pos x="1590047049" y="2147483646"/>
                </a:cxn>
                <a:cxn ang="0">
                  <a:pos x="123898295" y="810487195"/>
                </a:cxn>
                <a:cxn ang="0">
                  <a:pos x="206498672" y="893615139"/>
                </a:cxn>
                <a:cxn ang="0">
                  <a:pos x="309748009" y="457196853"/>
                </a:cxn>
                <a:cxn ang="0">
                  <a:pos x="0" y="20783126"/>
                </a:cxn>
                <a:cxn ang="0">
                  <a:pos x="82600378" y="0"/>
                </a:cxn>
                <a:cxn ang="0">
                  <a:pos x="1094449326" y="0"/>
                </a:cxn>
                <a:cxn ang="0">
                  <a:pos x="1135747243" y="0"/>
                </a:cxn>
                <a:cxn ang="0">
                  <a:pos x="1177049704" y="0"/>
                </a:cxn>
                <a:cxn ang="0">
                  <a:pos x="1362899418" y="83127944"/>
                </a:cxn>
                <a:cxn ang="0">
                  <a:pos x="1383548376" y="83127944"/>
                </a:cxn>
                <a:cxn ang="0">
                  <a:pos x="1651998468" y="665014433"/>
                </a:cxn>
              </a:cxnLst>
              <a:rect l="0" t="0" r="0" b="0"/>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alpha val="100000"/>
              </a:srgbClr>
            </a:solidFill>
            <a:ln w="9525">
              <a:noFill/>
            </a:ln>
          </p:spPr>
          <p:txBody>
            <a:bodyPr/>
            <a:lstStyle/>
            <a:p>
              <a:endParaRPr lang="zh-CN" altLang="en-US"/>
            </a:p>
          </p:txBody>
        </p:sp>
        <p:sp>
          <p:nvSpPr>
            <p:cNvPr id="24628" name="ïṧ1iďè"/>
            <p:cNvSpPr/>
            <p:nvPr/>
          </p:nvSpPr>
          <p:spPr>
            <a:xfrm>
              <a:off x="4098132" y="3024187"/>
              <a:ext cx="479425" cy="625475"/>
            </a:xfrm>
            <a:custGeom>
              <a:avLst/>
              <a:gdLst/>
              <a:ahLst/>
              <a:cxnLst>
                <a:cxn ang="0">
                  <a:pos x="2147483646" y="1667511784"/>
                </a:cxn>
                <a:cxn ang="0">
                  <a:pos x="2147483646" y="1750887145"/>
                </a:cxn>
                <a:cxn ang="0">
                  <a:pos x="2147483646" y="1750887145"/>
                </a:cxn>
                <a:cxn ang="0">
                  <a:pos x="2147483646" y="2147483646"/>
                </a:cxn>
                <a:cxn ang="0">
                  <a:pos x="0" y="2147483646"/>
                </a:cxn>
                <a:cxn ang="0">
                  <a:pos x="0" y="1646665661"/>
                </a:cxn>
                <a:cxn ang="0">
                  <a:pos x="0" y="1625824104"/>
                </a:cxn>
                <a:cxn ang="0">
                  <a:pos x="729675718" y="1688353342"/>
                </a:cxn>
                <a:cxn ang="0">
                  <a:pos x="833916411" y="1563290301"/>
                </a:cxn>
                <a:cxn ang="0">
                  <a:pos x="833916411" y="958821216"/>
                </a:cxn>
                <a:cxn ang="0">
                  <a:pos x="833916411" y="396035247"/>
                </a:cxn>
                <a:cxn ang="0">
                  <a:pos x="833916411" y="208438402"/>
                </a:cxn>
                <a:cxn ang="0">
                  <a:pos x="833916411" y="0"/>
                </a:cxn>
                <a:cxn ang="0">
                  <a:pos x="2105639166" y="0"/>
                </a:cxn>
                <a:cxn ang="0">
                  <a:pos x="2105639166" y="1688353342"/>
                </a:cxn>
                <a:cxn ang="0">
                  <a:pos x="2147483646" y="1667511784"/>
                </a:cxn>
              </a:cxnLst>
              <a:rect l="0" t="0" r="0" b="0"/>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alpha val="100000"/>
              </a:srgbClr>
            </a:solidFill>
            <a:ln w="9525">
              <a:noFill/>
            </a:ln>
          </p:spPr>
          <p:txBody>
            <a:bodyPr/>
            <a:lstStyle/>
            <a:p>
              <a:endParaRPr lang="zh-CN" altLang="en-US"/>
            </a:p>
          </p:txBody>
        </p:sp>
        <p:sp>
          <p:nvSpPr>
            <p:cNvPr id="24629" name="íšḻïdê"/>
            <p:cNvSpPr/>
            <p:nvPr/>
          </p:nvSpPr>
          <p:spPr>
            <a:xfrm>
              <a:off x="4120357" y="2765425"/>
              <a:ext cx="206375" cy="190500"/>
            </a:xfrm>
            <a:custGeom>
              <a:avLst/>
              <a:gdLst/>
              <a:ahLst/>
              <a:cxnLst>
                <a:cxn ang="0">
                  <a:pos x="946458681" y="432026786"/>
                </a:cxn>
                <a:cxn ang="0">
                  <a:pos x="694071228" y="864053571"/>
                </a:cxn>
                <a:cxn ang="0">
                  <a:pos x="0" y="185152393"/>
                </a:cxn>
                <a:cxn ang="0">
                  <a:pos x="357551567" y="20574000"/>
                </a:cxn>
                <a:cxn ang="0">
                  <a:pos x="483747586" y="0"/>
                </a:cxn>
                <a:cxn ang="0">
                  <a:pos x="946458681" y="432026786"/>
                </a:cxn>
              </a:cxnLst>
              <a:rect l="0" t="0" r="0" b="0"/>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alpha val="100000"/>
              </a:srgbClr>
            </a:solidFill>
            <a:ln w="9525">
              <a:noFill/>
            </a:ln>
          </p:spPr>
          <p:txBody>
            <a:bodyPr/>
            <a:lstStyle/>
            <a:p>
              <a:endParaRPr lang="zh-CN" altLang="en-US"/>
            </a:p>
          </p:txBody>
        </p:sp>
        <p:sp>
          <p:nvSpPr>
            <p:cNvPr id="24630" name="ís1ïḋê"/>
            <p:cNvSpPr/>
            <p:nvPr/>
          </p:nvSpPr>
          <p:spPr>
            <a:xfrm>
              <a:off x="4180682" y="2755900"/>
              <a:ext cx="158750" cy="277813"/>
            </a:xfrm>
            <a:custGeom>
              <a:avLst/>
              <a:gdLst/>
              <a:ahLst/>
              <a:cxnLst>
                <a:cxn ang="0">
                  <a:pos x="288017857" y="20740334"/>
                </a:cxn>
                <a:cxn ang="0">
                  <a:pos x="720044643" y="1265246934"/>
                </a:cxn>
                <a:cxn ang="0">
                  <a:pos x="596609714" y="1265246934"/>
                </a:cxn>
                <a:cxn ang="0">
                  <a:pos x="452600786" y="1265246934"/>
                </a:cxn>
                <a:cxn ang="0">
                  <a:pos x="0" y="62225558"/>
                </a:cxn>
                <a:cxn ang="0">
                  <a:pos x="123434929" y="41485223"/>
                </a:cxn>
                <a:cxn ang="0">
                  <a:pos x="288017857" y="20740334"/>
                </a:cxn>
              </a:cxnLst>
              <a:rect l="0" t="0" r="0" b="0"/>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alpha val="100000"/>
              </a:srgbClr>
            </a:solidFill>
            <a:ln w="9525">
              <a:noFill/>
            </a:ln>
          </p:spPr>
          <p:txBody>
            <a:bodyPr/>
            <a:lstStyle/>
            <a:p>
              <a:endParaRPr lang="zh-CN" altLang="en-US"/>
            </a:p>
          </p:txBody>
        </p:sp>
        <p:sp>
          <p:nvSpPr>
            <p:cNvPr id="24631" name="iSļîḑe"/>
            <p:cNvSpPr/>
            <p:nvPr/>
          </p:nvSpPr>
          <p:spPr>
            <a:xfrm>
              <a:off x="4426744" y="2751137"/>
              <a:ext cx="131763" cy="287338"/>
            </a:xfrm>
            <a:custGeom>
              <a:avLst/>
              <a:gdLst/>
              <a:ahLst/>
              <a:cxnLst>
                <a:cxn ang="0">
                  <a:pos x="0" y="104011795"/>
                </a:cxn>
                <a:cxn ang="0">
                  <a:pos x="61933154" y="145611952"/>
                </a:cxn>
                <a:cxn ang="0">
                  <a:pos x="330302580" y="1310525813"/>
                </a:cxn>
                <a:cxn ang="0">
                  <a:pos x="495451598" y="1289723454"/>
                </a:cxn>
                <a:cxn ang="0">
                  <a:pos x="598672006" y="1310525813"/>
                </a:cxn>
                <a:cxn ang="0">
                  <a:pos x="330302580" y="104011795"/>
                </a:cxn>
                <a:cxn ang="0">
                  <a:pos x="268369426" y="41604718"/>
                </a:cxn>
                <a:cxn ang="0">
                  <a:pos x="165149018" y="20802359"/>
                </a:cxn>
                <a:cxn ang="0">
                  <a:pos x="0" y="20802359"/>
                </a:cxn>
                <a:cxn ang="0">
                  <a:pos x="0" y="20802359"/>
                </a:cxn>
                <a:cxn ang="0">
                  <a:pos x="0" y="62407077"/>
                </a:cxn>
                <a:cxn ang="0">
                  <a:pos x="0" y="104011795"/>
                </a:cxn>
              </a:cxnLst>
              <a:rect l="0" t="0" r="0" b="0"/>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alpha val="100000"/>
              </a:srgbClr>
            </a:solidFill>
            <a:ln w="9525">
              <a:noFill/>
            </a:ln>
          </p:spPr>
          <p:txBody>
            <a:bodyPr/>
            <a:lstStyle/>
            <a:p>
              <a:endParaRPr lang="zh-CN" altLang="en-US"/>
            </a:p>
          </p:txBody>
        </p:sp>
        <p:sp>
          <p:nvSpPr>
            <p:cNvPr id="24632" name="ïṥ1îḑé"/>
            <p:cNvSpPr/>
            <p:nvPr/>
          </p:nvSpPr>
          <p:spPr>
            <a:xfrm>
              <a:off x="4339432" y="3106737"/>
              <a:ext cx="169863" cy="104775"/>
            </a:xfrm>
            <a:custGeom>
              <a:avLst/>
              <a:gdLst/>
              <a:ahLst/>
              <a:cxnLst>
                <a:cxn ang="0">
                  <a:pos x="779822669" y="0"/>
                </a:cxn>
                <a:cxn ang="0">
                  <a:pos x="0" y="0"/>
                </a:cxn>
                <a:cxn ang="0">
                  <a:pos x="0" y="228272837"/>
                </a:cxn>
                <a:cxn ang="0">
                  <a:pos x="252916825" y="477295679"/>
                </a:cxn>
                <a:cxn ang="0">
                  <a:pos x="526905844" y="477295679"/>
                </a:cxn>
                <a:cxn ang="0">
                  <a:pos x="779822669" y="228272837"/>
                </a:cxn>
                <a:cxn ang="0">
                  <a:pos x="779822669" y="0"/>
                </a:cxn>
              </a:cxnLst>
              <a:rect l="0" t="0" r="0" b="0"/>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alpha val="100000"/>
              </a:srgbClr>
            </a:solidFill>
            <a:ln w="9525">
              <a:noFill/>
            </a:ln>
          </p:spPr>
          <p:txBody>
            <a:bodyPr/>
            <a:lstStyle/>
            <a:p>
              <a:endParaRPr lang="zh-CN" altLang="en-US"/>
            </a:p>
          </p:txBody>
        </p:sp>
        <p:sp>
          <p:nvSpPr>
            <p:cNvPr id="24633" name="îşļîḋê"/>
            <p:cNvSpPr/>
            <p:nvPr/>
          </p:nvSpPr>
          <p:spPr>
            <a:xfrm>
              <a:off x="4426744" y="2755900"/>
              <a:ext cx="100013" cy="22225"/>
            </a:xfrm>
            <a:custGeom>
              <a:avLst/>
              <a:gdLst/>
              <a:ahLst/>
              <a:cxnLst>
                <a:cxn ang="0">
                  <a:pos x="61998968" y="0"/>
                </a:cxn>
                <a:cxn ang="0">
                  <a:pos x="0" y="0"/>
                </a:cxn>
                <a:cxn ang="0">
                  <a:pos x="0" y="0"/>
                </a:cxn>
                <a:cxn ang="0">
                  <a:pos x="0" y="0"/>
                </a:cxn>
                <a:cxn ang="0">
                  <a:pos x="61998968" y="0"/>
                </a:cxn>
                <a:cxn ang="0">
                  <a:pos x="165330581" y="0"/>
                </a:cxn>
                <a:cxn ang="0">
                  <a:pos x="268666740" y="19758025"/>
                </a:cxn>
                <a:cxn ang="0">
                  <a:pos x="268666740" y="19758025"/>
                </a:cxn>
                <a:cxn ang="0">
                  <a:pos x="454663644" y="98790125"/>
                </a:cxn>
                <a:cxn ang="0">
                  <a:pos x="454663644" y="98790125"/>
                </a:cxn>
                <a:cxn ang="0">
                  <a:pos x="268666740" y="19758025"/>
                </a:cxn>
                <a:cxn ang="0">
                  <a:pos x="165330581" y="0"/>
                </a:cxn>
                <a:cxn ang="0">
                  <a:pos x="61998968" y="0"/>
                </a:cxn>
              </a:cxnLst>
              <a:rect l="0" t="0" r="0" b="0"/>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alpha val="100000"/>
              </a:srgbClr>
            </a:solidFill>
            <a:ln w="9525">
              <a:noFill/>
            </a:ln>
          </p:spPr>
          <p:txBody>
            <a:bodyPr/>
            <a:lstStyle/>
            <a:p>
              <a:endParaRPr lang="zh-CN" altLang="en-US"/>
            </a:p>
          </p:txBody>
        </p:sp>
        <p:sp>
          <p:nvSpPr>
            <p:cNvPr id="24634" name="íṣļîďê"/>
            <p:cNvSpPr/>
            <p:nvPr/>
          </p:nvSpPr>
          <p:spPr>
            <a:xfrm>
              <a:off x="4485482" y="2760662"/>
              <a:ext cx="41275" cy="17463"/>
            </a:xfrm>
            <a:custGeom>
              <a:avLst/>
              <a:gdLst/>
              <a:ahLst/>
              <a:cxnLst>
                <a:cxn ang="0">
                  <a:pos x="0" y="0"/>
                </a:cxn>
                <a:cxn ang="0">
                  <a:pos x="63095717" y="57178228"/>
                </a:cxn>
                <a:cxn ang="0">
                  <a:pos x="63095717" y="57178228"/>
                </a:cxn>
                <a:cxn ang="0">
                  <a:pos x="189291736" y="76239092"/>
                </a:cxn>
                <a:cxn ang="0">
                  <a:pos x="0" y="0"/>
                </a:cxn>
              </a:cxnLst>
              <a:rect l="0" t="0" r="0" b="0"/>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alpha val="100000"/>
              </a:srgbClr>
            </a:solidFill>
            <a:ln w="9525">
              <a:noFill/>
            </a:ln>
          </p:spPr>
          <p:txBody>
            <a:bodyPr/>
            <a:lstStyle/>
            <a:p>
              <a:endParaRPr lang="zh-CN" altLang="en-US"/>
            </a:p>
          </p:txBody>
        </p:sp>
        <p:sp>
          <p:nvSpPr>
            <p:cNvPr id="24635" name="îSlíḋè"/>
            <p:cNvSpPr/>
            <p:nvPr/>
          </p:nvSpPr>
          <p:spPr>
            <a:xfrm>
              <a:off x="4412457" y="2760662"/>
              <a:ext cx="14288" cy="0"/>
            </a:xfrm>
            <a:custGeom>
              <a:avLst/>
              <a:gdLst/>
              <a:ahLst/>
              <a:cxnLst>
                <a:cxn ang="0">
                  <a:pos x="68048981" y="0"/>
                </a:cxn>
                <a:cxn ang="0">
                  <a:pos x="0" y="0"/>
                </a:cxn>
                <a:cxn ang="0">
                  <a:pos x="0" y="0"/>
                </a:cxn>
                <a:cxn ang="0">
                  <a:pos x="68048981" y="0"/>
                </a:cxn>
                <a:cxn ang="0">
                  <a:pos x="68048981" y="0"/>
                </a:cxn>
              </a:cxnLst>
              <a:rect l="0" t="0" r="0" b="0"/>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alpha val="100000"/>
              </a:srgbClr>
            </a:solidFill>
            <a:ln w="9525">
              <a:noFill/>
            </a:ln>
          </p:spPr>
          <p:txBody>
            <a:bodyPr/>
            <a:lstStyle/>
            <a:p>
              <a:endParaRPr lang="zh-CN" altLang="en-US"/>
            </a:p>
          </p:txBody>
        </p:sp>
        <p:sp>
          <p:nvSpPr>
            <p:cNvPr id="24636" name="iṥḻíḍe"/>
            <p:cNvSpPr/>
            <p:nvPr/>
          </p:nvSpPr>
          <p:spPr>
            <a:xfrm>
              <a:off x="4412457" y="2760662"/>
              <a:ext cx="28575" cy="31750"/>
            </a:xfrm>
            <a:custGeom>
              <a:avLst/>
              <a:gdLst/>
              <a:ahLst/>
              <a:cxnLst>
                <a:cxn ang="0">
                  <a:pos x="68046600" y="0"/>
                </a:cxn>
                <a:cxn ang="0">
                  <a:pos x="0" y="0"/>
                </a:cxn>
                <a:cxn ang="0">
                  <a:pos x="22683788" y="82291464"/>
                </a:cxn>
                <a:cxn ang="0">
                  <a:pos x="22683788" y="144008929"/>
                </a:cxn>
                <a:cxn ang="0">
                  <a:pos x="68046600" y="123434929"/>
                </a:cxn>
                <a:cxn ang="0">
                  <a:pos x="136088438" y="102865464"/>
                </a:cxn>
                <a:cxn ang="0">
                  <a:pos x="68046600" y="61717464"/>
                </a:cxn>
                <a:cxn ang="0">
                  <a:pos x="68046600" y="20574000"/>
                </a:cxn>
                <a:cxn ang="0">
                  <a:pos x="68046600" y="0"/>
                </a:cxn>
              </a:cxnLst>
              <a:rect l="0" t="0" r="0" b="0"/>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alpha val="100000"/>
              </a:srgbClr>
            </a:solidFill>
            <a:ln w="9525">
              <a:noFill/>
            </a:ln>
          </p:spPr>
          <p:txBody>
            <a:bodyPr/>
            <a:lstStyle/>
            <a:p>
              <a:endParaRPr lang="zh-CN" altLang="en-US"/>
            </a:p>
          </p:txBody>
        </p:sp>
        <p:sp>
          <p:nvSpPr>
            <p:cNvPr id="24637" name="îsliḋè"/>
            <p:cNvSpPr/>
            <p:nvPr/>
          </p:nvSpPr>
          <p:spPr>
            <a:xfrm>
              <a:off x="4426744" y="2755900"/>
              <a:ext cx="73025" cy="26988"/>
            </a:xfrm>
            <a:custGeom>
              <a:avLst/>
              <a:gdLst/>
              <a:ahLst/>
              <a:cxnLst>
                <a:cxn ang="0">
                  <a:pos x="62491144" y="0"/>
                </a:cxn>
                <a:cxn ang="0">
                  <a:pos x="0" y="0"/>
                </a:cxn>
                <a:cxn ang="0">
                  <a:pos x="0" y="0"/>
                </a:cxn>
                <a:cxn ang="0">
                  <a:pos x="0" y="20232004"/>
                </a:cxn>
                <a:cxn ang="0">
                  <a:pos x="0" y="20232004"/>
                </a:cxn>
                <a:cxn ang="0">
                  <a:pos x="0" y="40464008"/>
                </a:cxn>
                <a:cxn ang="0">
                  <a:pos x="0" y="80928016"/>
                </a:cxn>
                <a:cxn ang="0">
                  <a:pos x="62491144" y="121392024"/>
                </a:cxn>
                <a:cxn ang="0">
                  <a:pos x="62491144" y="121392024"/>
                </a:cxn>
                <a:cxn ang="0">
                  <a:pos x="312460283" y="80928016"/>
                </a:cxn>
                <a:cxn ang="0">
                  <a:pos x="333290664" y="80928016"/>
                </a:cxn>
                <a:cxn ang="0">
                  <a:pos x="270799520" y="20232004"/>
                </a:cxn>
                <a:cxn ang="0">
                  <a:pos x="270799520" y="20232004"/>
                </a:cxn>
                <a:cxn ang="0">
                  <a:pos x="166647614" y="0"/>
                </a:cxn>
                <a:cxn ang="0">
                  <a:pos x="62491144" y="0"/>
                </a:cxn>
              </a:cxnLst>
              <a:rect l="0" t="0" r="0" b="0"/>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alpha val="100000"/>
              </a:srgbClr>
            </a:solidFill>
            <a:ln w="9525">
              <a:noFill/>
            </a:ln>
          </p:spPr>
          <p:txBody>
            <a:bodyPr/>
            <a:lstStyle/>
            <a:p>
              <a:endParaRPr lang="zh-CN" altLang="en-US"/>
            </a:p>
          </p:txBody>
        </p:sp>
        <p:sp>
          <p:nvSpPr>
            <p:cNvPr id="24638" name="íṧlíde"/>
            <p:cNvSpPr/>
            <p:nvPr/>
          </p:nvSpPr>
          <p:spPr>
            <a:xfrm>
              <a:off x="4339432" y="3084512"/>
              <a:ext cx="169863" cy="31750"/>
            </a:xfrm>
            <a:prstGeom prst="rect">
              <a:avLst/>
            </a:prstGeom>
            <a:solidFill>
              <a:srgbClr val="83243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39" name="iŝḻíḑé"/>
            <p:cNvSpPr/>
            <p:nvPr/>
          </p:nvSpPr>
          <p:spPr>
            <a:xfrm>
              <a:off x="4275932" y="2960687"/>
              <a:ext cx="68263" cy="55563"/>
            </a:xfrm>
            <a:custGeom>
              <a:avLst/>
              <a:gdLst/>
              <a:ahLst/>
              <a:cxnLst>
                <a:cxn ang="0">
                  <a:pos x="269233823" y="257270581"/>
                </a:cxn>
                <a:cxn ang="0">
                  <a:pos x="310655811" y="214394466"/>
                </a:cxn>
                <a:cxn ang="0">
                  <a:pos x="310655811" y="42880745"/>
                </a:cxn>
                <a:cxn ang="0">
                  <a:pos x="269233823" y="0"/>
                </a:cxn>
                <a:cxn ang="0">
                  <a:pos x="41421988" y="0"/>
                </a:cxn>
                <a:cxn ang="0">
                  <a:pos x="0" y="42880745"/>
                </a:cxn>
                <a:cxn ang="0">
                  <a:pos x="0" y="214394466"/>
                </a:cxn>
                <a:cxn ang="0">
                  <a:pos x="41421988" y="257270581"/>
                </a:cxn>
                <a:cxn ang="0">
                  <a:pos x="269233823" y="257270581"/>
                </a:cxn>
              </a:cxnLst>
              <a:rect l="0" t="0" r="0" b="0"/>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24640" name="íṥ1îdé"/>
            <p:cNvSpPr/>
            <p:nvPr/>
          </p:nvSpPr>
          <p:spPr>
            <a:xfrm>
              <a:off x="4495007" y="2960687"/>
              <a:ext cx="73025" cy="55563"/>
            </a:xfrm>
            <a:custGeom>
              <a:avLst/>
              <a:gdLst/>
              <a:ahLst/>
              <a:cxnLst>
                <a:cxn ang="0">
                  <a:pos x="270799520" y="257270581"/>
                </a:cxn>
                <a:cxn ang="0">
                  <a:pos x="333290664" y="214394466"/>
                </a:cxn>
                <a:cxn ang="0">
                  <a:pos x="333290664" y="42880745"/>
                </a:cxn>
                <a:cxn ang="0">
                  <a:pos x="270799520" y="0"/>
                </a:cxn>
                <a:cxn ang="0">
                  <a:pos x="41660763" y="0"/>
                </a:cxn>
                <a:cxn ang="0">
                  <a:pos x="0" y="42880745"/>
                </a:cxn>
                <a:cxn ang="0">
                  <a:pos x="0" y="214394466"/>
                </a:cxn>
                <a:cxn ang="0">
                  <a:pos x="41660763" y="257270581"/>
                </a:cxn>
                <a:cxn ang="0">
                  <a:pos x="270799520" y="257270581"/>
                </a:cxn>
              </a:cxnLst>
              <a:rect l="0" t="0" r="0" b="0"/>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24641" name="îṡlîḍe"/>
            <p:cNvSpPr/>
            <p:nvPr/>
          </p:nvSpPr>
          <p:spPr>
            <a:xfrm>
              <a:off x="4791869" y="2933700"/>
              <a:ext cx="606425" cy="450850"/>
            </a:xfrm>
            <a:custGeom>
              <a:avLst/>
              <a:gdLst/>
              <a:ahLst/>
              <a:cxnLst>
                <a:cxn ang="0">
                  <a:pos x="2147483646" y="1036964108"/>
                </a:cxn>
                <a:cxn ang="0">
                  <a:pos x="2147483646" y="933268608"/>
                </a:cxn>
                <a:cxn ang="0">
                  <a:pos x="2058192771" y="1161398708"/>
                </a:cxn>
                <a:cxn ang="0">
                  <a:pos x="1600816093" y="1451750662"/>
                </a:cxn>
                <a:cxn ang="0">
                  <a:pos x="1018702808" y="1576185262"/>
                </a:cxn>
                <a:cxn ang="0">
                  <a:pos x="602904999" y="1472489762"/>
                </a:cxn>
                <a:cxn ang="0">
                  <a:pos x="519747261" y="1368794262"/>
                </a:cxn>
                <a:cxn ang="0">
                  <a:pos x="478163833" y="1285837862"/>
                </a:cxn>
                <a:cxn ang="0">
                  <a:pos x="519747261" y="1119920508"/>
                </a:cxn>
                <a:cxn ang="0">
                  <a:pos x="706854452" y="891790408"/>
                </a:cxn>
                <a:cxn ang="0">
                  <a:pos x="1164231130" y="601438454"/>
                </a:cxn>
                <a:cxn ang="0">
                  <a:pos x="1746344414" y="477003854"/>
                </a:cxn>
                <a:cxn ang="0">
                  <a:pos x="2147483646" y="601438454"/>
                </a:cxn>
                <a:cxn ang="0">
                  <a:pos x="2147483646" y="684394854"/>
                </a:cxn>
                <a:cxn ang="0">
                  <a:pos x="2147483646" y="788094908"/>
                </a:cxn>
                <a:cxn ang="0">
                  <a:pos x="2147483646" y="933268608"/>
                </a:cxn>
                <a:cxn ang="0">
                  <a:pos x="2147483646" y="1036964108"/>
                </a:cxn>
                <a:cxn ang="0">
                  <a:pos x="2147483646" y="1119920508"/>
                </a:cxn>
                <a:cxn ang="0">
                  <a:pos x="2147483646" y="788094908"/>
                </a:cxn>
                <a:cxn ang="0">
                  <a:pos x="2147483646" y="456264754"/>
                </a:cxn>
                <a:cxn ang="0">
                  <a:pos x="2147483646" y="124434600"/>
                </a:cxn>
                <a:cxn ang="0">
                  <a:pos x="1746344414" y="0"/>
                </a:cxn>
                <a:cxn ang="0">
                  <a:pos x="769225035" y="269612854"/>
                </a:cxn>
                <a:cxn ang="0">
                  <a:pos x="374218940" y="559960254"/>
                </a:cxn>
                <a:cxn ang="0">
                  <a:pos x="83157738" y="933268608"/>
                </a:cxn>
                <a:cxn ang="0">
                  <a:pos x="0" y="1285837862"/>
                </a:cxn>
                <a:cxn ang="0">
                  <a:pos x="83157738" y="1617663462"/>
                </a:cxn>
                <a:cxn ang="0">
                  <a:pos x="457376678" y="1949493616"/>
                </a:cxn>
                <a:cxn ang="0">
                  <a:pos x="1018702808" y="2053189116"/>
                </a:cxn>
                <a:cxn ang="0">
                  <a:pos x="1995822188" y="1783576262"/>
                </a:cxn>
                <a:cxn ang="0">
                  <a:pos x="2147483646" y="1513967962"/>
                </a:cxn>
                <a:cxn ang="0">
                  <a:pos x="2147483646" y="1119920508"/>
                </a:cxn>
                <a:cxn ang="0">
                  <a:pos x="2147483646" y="1036964108"/>
                </a:cxn>
              </a:cxnLst>
              <a:rect l="0" t="0" r="0" b="0"/>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alpha val="100000"/>
              </a:srgbClr>
            </a:solidFill>
            <a:ln w="9525">
              <a:noFill/>
            </a:ln>
          </p:spPr>
          <p:txBody>
            <a:bodyPr/>
            <a:lstStyle/>
            <a:p>
              <a:endParaRPr lang="zh-CN" altLang="en-US"/>
            </a:p>
          </p:txBody>
        </p:sp>
        <p:sp>
          <p:nvSpPr>
            <p:cNvPr id="24642" name="îśļíde"/>
            <p:cNvSpPr/>
            <p:nvPr/>
          </p:nvSpPr>
          <p:spPr>
            <a:xfrm>
              <a:off x="4280694" y="3097212"/>
              <a:ext cx="296863" cy="547688"/>
            </a:xfrm>
            <a:custGeom>
              <a:avLst/>
              <a:gdLst/>
              <a:ahLst/>
              <a:cxnLst>
                <a:cxn ang="0">
                  <a:pos x="1355809858" y="1333163873"/>
                </a:cxn>
                <a:cxn ang="0">
                  <a:pos x="1355809858" y="1416490038"/>
                </a:cxn>
                <a:cxn ang="0">
                  <a:pos x="1355809858" y="1416490038"/>
                </a:cxn>
                <a:cxn ang="0">
                  <a:pos x="1355809858" y="2147483646"/>
                </a:cxn>
                <a:cxn ang="0">
                  <a:pos x="1042929957" y="2147483646"/>
                </a:cxn>
                <a:cxn ang="0">
                  <a:pos x="0" y="624921136"/>
                </a:cxn>
                <a:cxn ang="0">
                  <a:pos x="0" y="62491201"/>
                </a:cxn>
                <a:cxn ang="0">
                  <a:pos x="41716102" y="0"/>
                </a:cxn>
                <a:cxn ang="0">
                  <a:pos x="146010925" y="83321601"/>
                </a:cxn>
                <a:cxn ang="0">
                  <a:pos x="375454054" y="312460568"/>
                </a:cxn>
                <a:cxn ang="0">
                  <a:pos x="771770726" y="333290968"/>
                </a:cxn>
                <a:cxn ang="0">
                  <a:pos x="1272377654" y="208308567"/>
                </a:cxn>
                <a:cxn ang="0">
                  <a:pos x="1272377654" y="1353994274"/>
                </a:cxn>
                <a:cxn ang="0">
                  <a:pos x="1355809858" y="1333163873"/>
                </a:cxn>
              </a:cxnLst>
              <a:rect l="0" t="0" r="0" b="0"/>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alpha val="100000"/>
              </a:srgbClr>
            </a:solidFill>
            <a:ln w="9525">
              <a:noFill/>
            </a:ln>
          </p:spPr>
          <p:txBody>
            <a:bodyPr/>
            <a:lstStyle/>
            <a:p>
              <a:endParaRPr lang="zh-CN" altLang="en-US"/>
            </a:p>
          </p:txBody>
        </p:sp>
        <p:sp>
          <p:nvSpPr>
            <p:cNvPr id="24643" name="îśľiḋe"/>
            <p:cNvSpPr/>
            <p:nvPr/>
          </p:nvSpPr>
          <p:spPr>
            <a:xfrm>
              <a:off x="4139407" y="2205037"/>
              <a:ext cx="492125" cy="231775"/>
            </a:xfrm>
            <a:custGeom>
              <a:avLst/>
              <a:gdLst/>
              <a:ahLst/>
              <a:cxnLst>
                <a:cxn ang="0">
                  <a:pos x="207635740" y="454374437"/>
                </a:cxn>
                <a:cxn ang="0">
                  <a:pos x="41525325" y="908753418"/>
                </a:cxn>
                <a:cxn ang="0">
                  <a:pos x="1079708580" y="970714601"/>
                </a:cxn>
                <a:cxn ang="0">
                  <a:pos x="2076361953" y="247840189"/>
                </a:cxn>
                <a:cxn ang="0">
                  <a:pos x="207635740" y="454374437"/>
                </a:cxn>
              </a:cxnLst>
              <a:rect l="0" t="0" r="0" b="0"/>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alpha val="100000"/>
              </a:srgbClr>
            </a:solidFill>
            <a:ln w="9525">
              <a:noFill/>
            </a:ln>
          </p:spPr>
          <p:txBody>
            <a:bodyPr/>
            <a:lstStyle/>
            <a:p>
              <a:endParaRPr lang="zh-CN" altLang="en-US"/>
            </a:p>
          </p:txBody>
        </p:sp>
        <p:sp>
          <p:nvSpPr>
            <p:cNvPr id="24644" name="îśḻiḋé"/>
            <p:cNvSpPr/>
            <p:nvPr/>
          </p:nvSpPr>
          <p:spPr>
            <a:xfrm>
              <a:off x="4171157" y="2409825"/>
              <a:ext cx="141288" cy="146050"/>
            </a:xfrm>
            <a:custGeom>
              <a:avLst/>
              <a:gdLst/>
              <a:ahLst/>
              <a:cxnLst>
                <a:cxn ang="0">
                  <a:pos x="0" y="20830381"/>
                </a:cxn>
                <a:cxn ang="0">
                  <a:pos x="353133404" y="666581328"/>
                </a:cxn>
                <a:cxn ang="0">
                  <a:pos x="643945127" y="395781808"/>
                </a:cxn>
                <a:cxn ang="0">
                  <a:pos x="540084774" y="20830381"/>
                </a:cxn>
                <a:cxn ang="0">
                  <a:pos x="0" y="20830381"/>
                </a:cxn>
              </a:cxnLst>
              <a:rect l="0" t="0" r="0" b="0"/>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alpha val="100000"/>
              </a:srgbClr>
            </a:solidFill>
            <a:ln w="9525">
              <a:noFill/>
            </a:ln>
          </p:spPr>
          <p:txBody>
            <a:bodyPr/>
            <a:lstStyle/>
            <a:p>
              <a:endParaRPr lang="zh-CN" altLang="en-US"/>
            </a:p>
          </p:txBody>
        </p:sp>
        <p:sp>
          <p:nvSpPr>
            <p:cNvPr id="24645" name="íṧḻídê"/>
            <p:cNvSpPr/>
            <p:nvPr/>
          </p:nvSpPr>
          <p:spPr>
            <a:xfrm>
              <a:off x="4156869" y="2117725"/>
              <a:ext cx="430213" cy="442913"/>
            </a:xfrm>
            <a:custGeom>
              <a:avLst/>
              <a:gdLst/>
              <a:ahLst/>
              <a:cxnLst>
                <a:cxn ang="0">
                  <a:pos x="523660756" y="1897293176"/>
                </a:cxn>
                <a:cxn ang="0">
                  <a:pos x="481769909" y="1959844364"/>
                </a:cxn>
                <a:cxn ang="0">
                  <a:pos x="460822197" y="2022390985"/>
                </a:cxn>
                <a:cxn ang="0">
                  <a:pos x="62838558" y="1417759947"/>
                </a:cxn>
                <a:cxn ang="0">
                  <a:pos x="20947712" y="813124342"/>
                </a:cxn>
                <a:cxn ang="0">
                  <a:pos x="1068269223" y="20848874"/>
                </a:cxn>
                <a:cxn ang="0">
                  <a:pos x="1759507096" y="437835482"/>
                </a:cxn>
                <a:cxn ang="0">
                  <a:pos x="1801397942" y="1459457694"/>
                </a:cxn>
                <a:cxn ang="0">
                  <a:pos x="523660756" y="1897293176"/>
                </a:cxn>
              </a:cxnLst>
              <a:rect l="0" t="0" r="0" b="0"/>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alpha val="100000"/>
              </a:srgbClr>
            </a:solidFill>
            <a:ln w="9525">
              <a:noFill/>
            </a:ln>
          </p:spPr>
          <p:txBody>
            <a:bodyPr/>
            <a:lstStyle/>
            <a:p>
              <a:endParaRPr lang="zh-CN" altLang="en-US"/>
            </a:p>
          </p:txBody>
        </p:sp>
        <p:sp>
          <p:nvSpPr>
            <p:cNvPr id="24646" name="išḻîḍê"/>
            <p:cNvSpPr/>
            <p:nvPr/>
          </p:nvSpPr>
          <p:spPr>
            <a:xfrm>
              <a:off x="4285457" y="2578100"/>
              <a:ext cx="150813" cy="223838"/>
            </a:xfrm>
            <a:custGeom>
              <a:avLst/>
              <a:gdLst/>
              <a:ahLst/>
              <a:cxnLst>
                <a:cxn ang="0">
                  <a:pos x="689229120" y="855577358"/>
                </a:cxn>
                <a:cxn ang="0">
                  <a:pos x="438600765" y="1022519393"/>
                </a:cxn>
                <a:cxn ang="0">
                  <a:pos x="0" y="855577358"/>
                </a:cxn>
                <a:cxn ang="0">
                  <a:pos x="0" y="41734367"/>
                </a:cxn>
                <a:cxn ang="0">
                  <a:pos x="689229120" y="0"/>
                </a:cxn>
                <a:cxn ang="0">
                  <a:pos x="689229120" y="855577358"/>
                </a:cxn>
              </a:cxnLst>
              <a:rect l="0" t="0" r="0" b="0"/>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alpha val="100000"/>
              </a:srgbClr>
            </a:solidFill>
            <a:ln w="9525">
              <a:noFill/>
            </a:ln>
          </p:spPr>
          <p:txBody>
            <a:bodyPr/>
            <a:lstStyle/>
            <a:p>
              <a:endParaRPr lang="zh-CN" altLang="en-US"/>
            </a:p>
          </p:txBody>
        </p:sp>
        <p:sp>
          <p:nvSpPr>
            <p:cNvPr id="24647" name="iŝľiḓê"/>
            <p:cNvSpPr/>
            <p:nvPr/>
          </p:nvSpPr>
          <p:spPr>
            <a:xfrm>
              <a:off x="4285457" y="2551112"/>
              <a:ext cx="150813" cy="182563"/>
            </a:xfrm>
            <a:custGeom>
              <a:avLst/>
              <a:gdLst/>
              <a:ahLst/>
              <a:cxnLst>
                <a:cxn ang="0">
                  <a:pos x="689229120" y="812400786"/>
                </a:cxn>
                <a:cxn ang="0">
                  <a:pos x="0" y="645752715"/>
                </a:cxn>
                <a:cxn ang="0">
                  <a:pos x="0" y="0"/>
                </a:cxn>
                <a:cxn ang="0">
                  <a:pos x="689229120" y="0"/>
                </a:cxn>
                <a:cxn ang="0">
                  <a:pos x="689229120" y="812400786"/>
                </a:cxn>
              </a:cxnLst>
              <a:rect l="0" t="0" r="0" b="0"/>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alpha val="100000"/>
              </a:srgbClr>
            </a:solidFill>
            <a:ln w="9525">
              <a:noFill/>
            </a:ln>
          </p:spPr>
          <p:txBody>
            <a:bodyPr/>
            <a:lstStyle/>
            <a:p>
              <a:endParaRPr lang="zh-CN" altLang="en-US"/>
            </a:p>
          </p:txBody>
        </p:sp>
        <p:sp>
          <p:nvSpPr>
            <p:cNvPr id="24648" name="îŝļïḓè"/>
            <p:cNvSpPr/>
            <p:nvPr/>
          </p:nvSpPr>
          <p:spPr>
            <a:xfrm>
              <a:off x="4221957" y="2200275"/>
              <a:ext cx="355600" cy="514350"/>
            </a:xfrm>
            <a:custGeom>
              <a:avLst/>
              <a:gdLst/>
              <a:ahLst/>
              <a:cxnLst>
                <a:cxn ang="0">
                  <a:pos x="1579602554" y="1325989748"/>
                </a:cxn>
                <a:cxn ang="0">
                  <a:pos x="1350974549" y="1968267242"/>
                </a:cxn>
                <a:cxn ang="0">
                  <a:pos x="1143135467" y="2147483646"/>
                </a:cxn>
                <a:cxn ang="0">
                  <a:pos x="976860554" y="2147483646"/>
                </a:cxn>
                <a:cxn ang="0">
                  <a:pos x="810585641" y="2147483646"/>
                </a:cxn>
                <a:cxn ang="0">
                  <a:pos x="0" y="1243115673"/>
                </a:cxn>
                <a:cxn ang="0">
                  <a:pos x="166274913" y="725151568"/>
                </a:cxn>
                <a:cxn ang="0">
                  <a:pos x="872938733" y="0"/>
                </a:cxn>
                <a:cxn ang="0">
                  <a:pos x="1621171282" y="704431912"/>
                </a:cxn>
                <a:cxn ang="0">
                  <a:pos x="1579602554" y="1325989748"/>
                </a:cxn>
              </a:cxnLst>
              <a:rect l="0" t="0" r="0" b="0"/>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alpha val="100000"/>
              </a:srgbClr>
            </a:solidFill>
            <a:ln w="9525">
              <a:noFill/>
            </a:ln>
          </p:spPr>
          <p:txBody>
            <a:bodyPr/>
            <a:lstStyle/>
            <a:p>
              <a:endParaRPr lang="zh-CN" altLang="en-US"/>
            </a:p>
          </p:txBody>
        </p:sp>
        <p:sp>
          <p:nvSpPr>
            <p:cNvPr id="24649" name="íślïḋê"/>
            <p:cNvSpPr/>
            <p:nvPr/>
          </p:nvSpPr>
          <p:spPr>
            <a:xfrm>
              <a:off x="4275932" y="2181225"/>
              <a:ext cx="301625" cy="501650"/>
            </a:xfrm>
            <a:custGeom>
              <a:avLst/>
              <a:gdLst/>
              <a:ahLst/>
              <a:cxnLst>
                <a:cxn ang="0">
                  <a:pos x="1378449100" y="790313091"/>
                </a:cxn>
                <a:cxn ang="0">
                  <a:pos x="1378449100" y="956696715"/>
                </a:cxn>
                <a:cxn ang="0">
                  <a:pos x="1378449100" y="1039888527"/>
                </a:cxn>
                <a:cxn ang="0">
                  <a:pos x="1357563854" y="1414247120"/>
                </a:cxn>
                <a:cxn ang="0">
                  <a:pos x="689226835" y="2147483646"/>
                </a:cxn>
                <a:cxn ang="0">
                  <a:pos x="20885246" y="1185471917"/>
                </a:cxn>
                <a:cxn ang="0">
                  <a:pos x="41770492" y="811113325"/>
                </a:cxn>
                <a:cxn ang="0">
                  <a:pos x="41770492" y="769517419"/>
                </a:cxn>
                <a:cxn ang="0">
                  <a:pos x="689226835" y="0"/>
                </a:cxn>
                <a:cxn ang="0">
                  <a:pos x="1378449100" y="665529934"/>
                </a:cxn>
                <a:cxn ang="0">
                  <a:pos x="1378449100" y="790313091"/>
                </a:cxn>
              </a:cxnLst>
              <a:rect l="0" t="0" r="0" b="0"/>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alpha val="100000"/>
              </a:srgbClr>
            </a:solidFill>
            <a:ln w="9525">
              <a:noFill/>
            </a:ln>
          </p:spPr>
          <p:txBody>
            <a:bodyPr/>
            <a:lstStyle/>
            <a:p>
              <a:endParaRPr lang="zh-CN" altLang="en-US"/>
            </a:p>
          </p:txBody>
        </p:sp>
        <p:sp>
          <p:nvSpPr>
            <p:cNvPr id="24650" name="îṥlîdé"/>
            <p:cNvSpPr/>
            <p:nvPr/>
          </p:nvSpPr>
          <p:spPr>
            <a:xfrm>
              <a:off x="4441032" y="2487612"/>
              <a:ext cx="63500" cy="26988"/>
            </a:xfrm>
            <a:custGeom>
              <a:avLst/>
              <a:gdLst/>
              <a:ahLst/>
              <a:cxnLst>
                <a:cxn ang="0">
                  <a:pos x="144008929" y="121392024"/>
                </a:cxn>
                <a:cxn ang="0">
                  <a:pos x="288017857" y="40464008"/>
                </a:cxn>
                <a:cxn ang="0">
                  <a:pos x="226300393" y="20232004"/>
                </a:cxn>
                <a:cxn ang="0">
                  <a:pos x="144008929" y="20232004"/>
                </a:cxn>
                <a:cxn ang="0">
                  <a:pos x="61717464" y="20232004"/>
                </a:cxn>
                <a:cxn ang="0">
                  <a:pos x="0" y="40464008"/>
                </a:cxn>
                <a:cxn ang="0">
                  <a:pos x="144008929" y="121392024"/>
                </a:cxn>
              </a:cxnLst>
              <a:rect l="0" t="0" r="0" b="0"/>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alpha val="100000"/>
              </a:srgbClr>
            </a:solidFill>
            <a:ln w="9525">
              <a:noFill/>
            </a:ln>
          </p:spPr>
          <p:txBody>
            <a:bodyPr/>
            <a:lstStyle/>
            <a:p>
              <a:endParaRPr lang="zh-CN" altLang="en-US"/>
            </a:p>
          </p:txBody>
        </p:sp>
        <p:sp>
          <p:nvSpPr>
            <p:cNvPr id="24651" name="iṡlîḍe"/>
            <p:cNvSpPr/>
            <p:nvPr/>
          </p:nvSpPr>
          <p:spPr>
            <a:xfrm>
              <a:off x="4190207" y="2368550"/>
              <a:ext cx="95250" cy="131763"/>
            </a:xfrm>
            <a:custGeom>
              <a:avLst/>
              <a:gdLst/>
              <a:ahLst/>
              <a:cxnLst>
                <a:cxn ang="0">
                  <a:pos x="411452786" y="289015325"/>
                </a:cxn>
                <a:cxn ang="0">
                  <a:pos x="226300393" y="598672006"/>
                </a:cxn>
                <a:cxn ang="0">
                  <a:pos x="20574000" y="330302580"/>
                </a:cxn>
                <a:cxn ang="0">
                  <a:pos x="164582929" y="20645899"/>
                </a:cxn>
                <a:cxn ang="0">
                  <a:pos x="411452786" y="289015325"/>
                </a:cxn>
              </a:cxnLst>
              <a:rect l="0" t="0" r="0" b="0"/>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alpha val="100000"/>
              </a:srgbClr>
            </a:solidFill>
            <a:ln w="9525">
              <a:noFill/>
            </a:ln>
          </p:spPr>
          <p:txBody>
            <a:bodyPr/>
            <a:lstStyle/>
            <a:p>
              <a:endParaRPr lang="zh-CN" altLang="en-US"/>
            </a:p>
          </p:txBody>
        </p:sp>
        <p:sp>
          <p:nvSpPr>
            <p:cNvPr id="24652" name="išḻîďé"/>
            <p:cNvSpPr/>
            <p:nvPr/>
          </p:nvSpPr>
          <p:spPr>
            <a:xfrm>
              <a:off x="4385469" y="2409825"/>
              <a:ext cx="31750" cy="31750"/>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53" name="ïśļiḑè"/>
            <p:cNvSpPr/>
            <p:nvPr/>
          </p:nvSpPr>
          <p:spPr>
            <a:xfrm>
              <a:off x="4380707" y="2405062"/>
              <a:ext cx="41275" cy="41275"/>
            </a:xfrm>
            <a:custGeom>
              <a:avLst/>
              <a:gdLst/>
              <a:ahLst/>
              <a:cxnLst>
                <a:cxn ang="0">
                  <a:pos x="21031906" y="84127622"/>
                </a:cxn>
                <a:cxn ang="0">
                  <a:pos x="0" y="84127622"/>
                </a:cxn>
                <a:cxn ang="0">
                  <a:pos x="84127622" y="189291736"/>
                </a:cxn>
                <a:cxn ang="0">
                  <a:pos x="84127622" y="189291736"/>
                </a:cxn>
                <a:cxn ang="0">
                  <a:pos x="84127622" y="168259831"/>
                </a:cxn>
                <a:cxn ang="0">
                  <a:pos x="84127622" y="189291736"/>
                </a:cxn>
                <a:cxn ang="0">
                  <a:pos x="84127622" y="189291736"/>
                </a:cxn>
                <a:cxn ang="0">
                  <a:pos x="84127622" y="168259831"/>
                </a:cxn>
                <a:cxn ang="0">
                  <a:pos x="84127622" y="189291736"/>
                </a:cxn>
                <a:cxn ang="0">
                  <a:pos x="189291736" y="84127622"/>
                </a:cxn>
                <a:cxn ang="0">
                  <a:pos x="84127622" y="0"/>
                </a:cxn>
                <a:cxn ang="0">
                  <a:pos x="84127622" y="21031906"/>
                </a:cxn>
                <a:cxn ang="0">
                  <a:pos x="105164114" y="0"/>
                </a:cxn>
                <a:cxn ang="0">
                  <a:pos x="84127622" y="0"/>
                </a:cxn>
                <a:cxn ang="0">
                  <a:pos x="0" y="84127622"/>
                </a:cxn>
                <a:cxn ang="0">
                  <a:pos x="21031906" y="84127622"/>
                </a:cxn>
                <a:cxn ang="0">
                  <a:pos x="42063811" y="84127622"/>
                </a:cxn>
                <a:cxn ang="0">
                  <a:pos x="84127622" y="42063811"/>
                </a:cxn>
                <a:cxn ang="0">
                  <a:pos x="84127622" y="21031906"/>
                </a:cxn>
                <a:cxn ang="0">
                  <a:pos x="84127622" y="42063811"/>
                </a:cxn>
                <a:cxn ang="0">
                  <a:pos x="84127622" y="42063811"/>
                </a:cxn>
                <a:cxn ang="0">
                  <a:pos x="84127622" y="21031906"/>
                </a:cxn>
                <a:cxn ang="0">
                  <a:pos x="84127622" y="42063811"/>
                </a:cxn>
                <a:cxn ang="0">
                  <a:pos x="84127622" y="42063811"/>
                </a:cxn>
                <a:cxn ang="0">
                  <a:pos x="84127622" y="42063811"/>
                </a:cxn>
                <a:cxn ang="0">
                  <a:pos x="126196019" y="84127622"/>
                </a:cxn>
                <a:cxn ang="0">
                  <a:pos x="84127622" y="147227925"/>
                </a:cxn>
                <a:cxn ang="0">
                  <a:pos x="84127622" y="147227925"/>
                </a:cxn>
                <a:cxn ang="0">
                  <a:pos x="84127622" y="168259831"/>
                </a:cxn>
                <a:cxn ang="0">
                  <a:pos x="84127622" y="147227925"/>
                </a:cxn>
                <a:cxn ang="0">
                  <a:pos x="84127622" y="147227925"/>
                </a:cxn>
                <a:cxn ang="0">
                  <a:pos x="84127622" y="168259831"/>
                </a:cxn>
                <a:cxn ang="0">
                  <a:pos x="84127622" y="147227925"/>
                </a:cxn>
                <a:cxn ang="0">
                  <a:pos x="42063811" y="84127622"/>
                </a:cxn>
                <a:cxn ang="0">
                  <a:pos x="21031906" y="84127622"/>
                </a:cxn>
              </a:cxnLst>
              <a:rect l="0" t="0" r="0" b="0"/>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alpha val="100000"/>
              </a:srgbClr>
            </a:solidFill>
            <a:ln w="9525">
              <a:noFill/>
            </a:ln>
          </p:spPr>
          <p:txBody>
            <a:bodyPr/>
            <a:lstStyle/>
            <a:p>
              <a:endParaRPr lang="zh-CN" altLang="en-US"/>
            </a:p>
          </p:txBody>
        </p:sp>
        <p:sp>
          <p:nvSpPr>
            <p:cNvPr id="24654" name="ïṥ1îďé"/>
            <p:cNvSpPr/>
            <p:nvPr/>
          </p:nvSpPr>
          <p:spPr>
            <a:xfrm>
              <a:off x="4521994" y="2414587"/>
              <a:ext cx="28575" cy="26988"/>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55" name="îśļidê"/>
            <p:cNvSpPr/>
            <p:nvPr/>
          </p:nvSpPr>
          <p:spPr>
            <a:xfrm>
              <a:off x="4514057" y="2405062"/>
              <a:ext cx="39688" cy="41275"/>
            </a:xfrm>
            <a:custGeom>
              <a:avLst/>
              <a:gdLst/>
              <a:ahLst/>
              <a:cxnLst>
                <a:cxn ang="0">
                  <a:pos x="38894240" y="105164114"/>
                </a:cxn>
                <a:cxn ang="0">
                  <a:pos x="0" y="105164114"/>
                </a:cxn>
                <a:cxn ang="0">
                  <a:pos x="97231190" y="189291736"/>
                </a:cxn>
                <a:cxn ang="0">
                  <a:pos x="97231190" y="189291736"/>
                </a:cxn>
                <a:cxn ang="0">
                  <a:pos x="97231190" y="168259831"/>
                </a:cxn>
                <a:cxn ang="0">
                  <a:pos x="97231190" y="189291736"/>
                </a:cxn>
                <a:cxn ang="0">
                  <a:pos x="97231190" y="189291736"/>
                </a:cxn>
                <a:cxn ang="0">
                  <a:pos x="97231190" y="168259831"/>
                </a:cxn>
                <a:cxn ang="0">
                  <a:pos x="97231190" y="189291736"/>
                </a:cxn>
                <a:cxn ang="0">
                  <a:pos x="175015260" y="105164114"/>
                </a:cxn>
                <a:cxn ang="0">
                  <a:pos x="97231190" y="0"/>
                </a:cxn>
                <a:cxn ang="0">
                  <a:pos x="97231190" y="42063811"/>
                </a:cxn>
                <a:cxn ang="0">
                  <a:pos x="97231190" y="0"/>
                </a:cxn>
                <a:cxn ang="0">
                  <a:pos x="97231190" y="0"/>
                </a:cxn>
                <a:cxn ang="0">
                  <a:pos x="0" y="105164114"/>
                </a:cxn>
                <a:cxn ang="0">
                  <a:pos x="38894240" y="105164114"/>
                </a:cxn>
                <a:cxn ang="0">
                  <a:pos x="58336950" y="105164114"/>
                </a:cxn>
                <a:cxn ang="0">
                  <a:pos x="97231190" y="63095717"/>
                </a:cxn>
                <a:cxn ang="0">
                  <a:pos x="97231190" y="42063811"/>
                </a:cxn>
                <a:cxn ang="0">
                  <a:pos x="97231190" y="63095717"/>
                </a:cxn>
                <a:cxn ang="0">
                  <a:pos x="97231190" y="63095717"/>
                </a:cxn>
                <a:cxn ang="0">
                  <a:pos x="97231190" y="42063811"/>
                </a:cxn>
                <a:cxn ang="0">
                  <a:pos x="97231190" y="63095717"/>
                </a:cxn>
                <a:cxn ang="0">
                  <a:pos x="97231190" y="63095717"/>
                </a:cxn>
                <a:cxn ang="0">
                  <a:pos x="97231190" y="63095717"/>
                </a:cxn>
                <a:cxn ang="0">
                  <a:pos x="136121020" y="105164114"/>
                </a:cxn>
                <a:cxn ang="0">
                  <a:pos x="97231190" y="147227925"/>
                </a:cxn>
                <a:cxn ang="0">
                  <a:pos x="97231190" y="147227925"/>
                </a:cxn>
                <a:cxn ang="0">
                  <a:pos x="97231190" y="168259831"/>
                </a:cxn>
                <a:cxn ang="0">
                  <a:pos x="97231190" y="147227925"/>
                </a:cxn>
                <a:cxn ang="0">
                  <a:pos x="97231190" y="147227925"/>
                </a:cxn>
                <a:cxn ang="0">
                  <a:pos x="97231190" y="168259831"/>
                </a:cxn>
                <a:cxn ang="0">
                  <a:pos x="97231190" y="147227925"/>
                </a:cxn>
                <a:cxn ang="0">
                  <a:pos x="58336950" y="105164114"/>
                </a:cxn>
                <a:cxn ang="0">
                  <a:pos x="38894240" y="105164114"/>
                </a:cxn>
              </a:cxnLst>
              <a:rect l="0" t="0" r="0" b="0"/>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alpha val="100000"/>
              </a:srgbClr>
            </a:solidFill>
            <a:ln w="9525">
              <a:noFill/>
            </a:ln>
          </p:spPr>
          <p:txBody>
            <a:bodyPr/>
            <a:lstStyle/>
            <a:p>
              <a:endParaRPr lang="zh-CN" altLang="en-US"/>
            </a:p>
          </p:txBody>
        </p:sp>
        <p:sp>
          <p:nvSpPr>
            <p:cNvPr id="24656" name="îṩļïdè"/>
            <p:cNvSpPr/>
            <p:nvPr/>
          </p:nvSpPr>
          <p:spPr>
            <a:xfrm>
              <a:off x="4234657" y="2090737"/>
              <a:ext cx="333375" cy="360363"/>
            </a:xfrm>
            <a:custGeom>
              <a:avLst/>
              <a:gdLst/>
              <a:ahLst/>
              <a:cxnLst>
                <a:cxn ang="0">
                  <a:pos x="41712976" y="1165236041"/>
                </a:cxn>
                <a:cxn ang="0">
                  <a:pos x="312833620" y="561810479"/>
                </a:cxn>
                <a:cxn ang="0">
                  <a:pos x="229412235" y="291310151"/>
                </a:cxn>
                <a:cxn ang="0">
                  <a:pos x="1084487142" y="249695067"/>
                </a:cxn>
                <a:cxn ang="0">
                  <a:pos x="1480737580" y="665850470"/>
                </a:cxn>
                <a:cxn ang="0">
                  <a:pos x="1480737580" y="665850470"/>
                </a:cxn>
                <a:cxn ang="0">
                  <a:pos x="1459885659" y="665850470"/>
                </a:cxn>
                <a:cxn ang="0">
                  <a:pos x="1230473425" y="853120629"/>
                </a:cxn>
                <a:cxn ang="0">
                  <a:pos x="563097776" y="645040647"/>
                </a:cxn>
                <a:cxn ang="0">
                  <a:pos x="291977132" y="957160620"/>
                </a:cxn>
                <a:cxn ang="0">
                  <a:pos x="208555747" y="1643816352"/>
                </a:cxn>
                <a:cxn ang="0">
                  <a:pos x="125134361" y="1581391444"/>
                </a:cxn>
                <a:cxn ang="0">
                  <a:pos x="0" y="1290085855"/>
                </a:cxn>
                <a:cxn ang="0">
                  <a:pos x="41712976" y="1165236041"/>
                </a:cxn>
              </a:cxnLst>
              <a:rect l="0" t="0" r="0" b="0"/>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alpha val="100000"/>
              </a:srgbClr>
            </a:solidFill>
            <a:ln w="9525">
              <a:noFill/>
            </a:ln>
          </p:spPr>
          <p:txBody>
            <a:bodyPr/>
            <a:lstStyle/>
            <a:p>
              <a:endParaRPr lang="zh-CN" altLang="en-US"/>
            </a:p>
          </p:txBody>
        </p:sp>
        <p:sp>
          <p:nvSpPr>
            <p:cNvPr id="24657" name="îSľíḓê"/>
            <p:cNvSpPr/>
            <p:nvPr/>
          </p:nvSpPr>
          <p:spPr>
            <a:xfrm>
              <a:off x="4399757" y="2560637"/>
              <a:ext cx="109538" cy="31750"/>
            </a:xfrm>
            <a:custGeom>
              <a:avLst/>
              <a:gdLst/>
              <a:ahLst/>
              <a:cxnLst>
                <a:cxn ang="0">
                  <a:pos x="270800756" y="144008929"/>
                </a:cxn>
                <a:cxn ang="0">
                  <a:pos x="270800756" y="144008929"/>
                </a:cxn>
                <a:cxn ang="0">
                  <a:pos x="41660953" y="102865464"/>
                </a:cxn>
                <a:cxn ang="0">
                  <a:pos x="20830476" y="41143464"/>
                </a:cxn>
                <a:cxn ang="0">
                  <a:pos x="83321905" y="20574000"/>
                </a:cxn>
                <a:cxn ang="0">
                  <a:pos x="270800756" y="41143464"/>
                </a:cxn>
                <a:cxn ang="0">
                  <a:pos x="270800756" y="41143464"/>
                </a:cxn>
                <a:cxn ang="0">
                  <a:pos x="416618655" y="20574000"/>
                </a:cxn>
                <a:cxn ang="0">
                  <a:pos x="479110084" y="41143464"/>
                </a:cxn>
                <a:cxn ang="0">
                  <a:pos x="458279607" y="102865464"/>
                </a:cxn>
                <a:cxn ang="0">
                  <a:pos x="270800756" y="144008929"/>
                </a:cxn>
              </a:cxnLst>
              <a:rect l="0" t="0" r="0" b="0"/>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alpha val="100000"/>
              </a:srgbClr>
            </a:solidFill>
            <a:ln w="9525">
              <a:noFill/>
            </a:ln>
          </p:spPr>
          <p:txBody>
            <a:bodyPr/>
            <a:lstStyle/>
            <a:p>
              <a:endParaRPr lang="zh-CN" altLang="en-US"/>
            </a:p>
          </p:txBody>
        </p:sp>
        <p:sp>
          <p:nvSpPr>
            <p:cNvPr id="24658" name="íṧľîdê"/>
            <p:cNvSpPr/>
            <p:nvPr/>
          </p:nvSpPr>
          <p:spPr>
            <a:xfrm>
              <a:off x="4577557" y="2359025"/>
              <a:ext cx="1588" cy="9525"/>
            </a:xfrm>
            <a:prstGeom prst="rect">
              <a:avLst/>
            </a:prstGeom>
            <a:solidFill>
              <a:srgbClr val="DDACA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59" name="íṩ1ïḓé"/>
            <p:cNvSpPr/>
            <p:nvPr/>
          </p:nvSpPr>
          <p:spPr>
            <a:xfrm>
              <a:off x="4568032" y="2273300"/>
              <a:ext cx="9525" cy="85725"/>
            </a:xfrm>
            <a:custGeom>
              <a:avLst/>
              <a:gdLst/>
              <a:ahLst/>
              <a:cxnLst>
                <a:cxn ang="0">
                  <a:pos x="45362813" y="305352450"/>
                </a:cxn>
                <a:cxn ang="0">
                  <a:pos x="45362813" y="366420233"/>
                </a:cxn>
                <a:cxn ang="0">
                  <a:pos x="45362813" y="386777664"/>
                </a:cxn>
                <a:cxn ang="0">
                  <a:pos x="45362813" y="386777664"/>
                </a:cxn>
                <a:cxn ang="0">
                  <a:pos x="45362813" y="366420233"/>
                </a:cxn>
                <a:cxn ang="0">
                  <a:pos x="45362813" y="305352450"/>
                </a:cxn>
                <a:cxn ang="0">
                  <a:pos x="22683788" y="20357432"/>
                </a:cxn>
                <a:cxn ang="0">
                  <a:pos x="45362813" y="244280155"/>
                </a:cxn>
                <a:cxn ang="0">
                  <a:pos x="45362813" y="305352450"/>
                </a:cxn>
                <a:cxn ang="0">
                  <a:pos x="45362813" y="305352450"/>
                </a:cxn>
                <a:cxn ang="0">
                  <a:pos x="45362813" y="305352450"/>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0"/>
                </a:cxn>
                <a:cxn ang="0">
                  <a:pos x="22683788" y="0"/>
                </a:cxn>
                <a:cxn ang="0">
                  <a:pos x="22683788"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alpha val="100000"/>
              </a:srgbClr>
            </a:solidFill>
            <a:ln w="9525">
              <a:noFill/>
            </a:ln>
          </p:spPr>
          <p:txBody>
            <a:bodyPr/>
            <a:lstStyle/>
            <a:p>
              <a:endParaRPr lang="zh-CN" altLang="en-US"/>
            </a:p>
          </p:txBody>
        </p:sp>
        <p:sp>
          <p:nvSpPr>
            <p:cNvPr id="24660" name="îṥľîḓe"/>
            <p:cNvSpPr/>
            <p:nvPr/>
          </p:nvSpPr>
          <p:spPr>
            <a:xfrm>
              <a:off x="4294982" y="2232025"/>
              <a:ext cx="282575" cy="173038"/>
            </a:xfrm>
            <a:custGeom>
              <a:avLst/>
              <a:gdLst/>
              <a:ahLst/>
              <a:cxnLst>
                <a:cxn ang="0">
                  <a:pos x="311584514" y="0"/>
                </a:cxn>
                <a:cxn ang="0">
                  <a:pos x="290810694" y="0"/>
                </a:cxn>
                <a:cxn ang="0">
                  <a:pos x="145407626" y="41469923"/>
                </a:cxn>
                <a:cxn ang="0">
                  <a:pos x="20773820" y="414712889"/>
                </a:cxn>
                <a:cxn ang="0">
                  <a:pos x="0" y="663536979"/>
                </a:cxn>
                <a:cxn ang="0">
                  <a:pos x="311584514" y="559859895"/>
                </a:cxn>
                <a:cxn ang="0">
                  <a:pos x="477761402" y="539122657"/>
                </a:cxn>
                <a:cxn ang="0">
                  <a:pos x="1287881139" y="787951301"/>
                </a:cxn>
                <a:cxn ang="0">
                  <a:pos x="1287881139" y="622067056"/>
                </a:cxn>
                <a:cxn ang="0">
                  <a:pos x="1287881139" y="580597134"/>
                </a:cxn>
                <a:cxn ang="0">
                  <a:pos x="1287881139" y="559859895"/>
                </a:cxn>
                <a:cxn ang="0">
                  <a:pos x="1287881139" y="497652734"/>
                </a:cxn>
                <a:cxn ang="0">
                  <a:pos x="1287881139" y="497652734"/>
                </a:cxn>
                <a:cxn ang="0">
                  <a:pos x="1287881139" y="435445573"/>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186621483"/>
                </a:cxn>
                <a:cxn ang="0">
                  <a:pos x="1267107319" y="186621483"/>
                </a:cxn>
                <a:cxn ang="0">
                  <a:pos x="1246338056" y="186621483"/>
                </a:cxn>
                <a:cxn ang="0">
                  <a:pos x="1246338056" y="186621483"/>
                </a:cxn>
                <a:cxn ang="0">
                  <a:pos x="1246338056" y="186621483"/>
                </a:cxn>
                <a:cxn ang="0">
                  <a:pos x="1246338056" y="186621483"/>
                </a:cxn>
                <a:cxn ang="0">
                  <a:pos x="1246338056" y="186621483"/>
                </a:cxn>
                <a:cxn ang="0">
                  <a:pos x="1246338056" y="186621483"/>
                </a:cxn>
                <a:cxn ang="0">
                  <a:pos x="1184021154" y="41469923"/>
                </a:cxn>
                <a:cxn ang="0">
                  <a:pos x="955522805" y="207354168"/>
                </a:cxn>
                <a:cxn ang="0">
                  <a:pos x="311584514" y="0"/>
                </a:cxn>
              </a:cxnLst>
              <a:rect l="0" t="0" r="0" b="0"/>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alpha val="100000"/>
              </a:srgbClr>
            </a:solidFill>
            <a:ln w="9525">
              <a:noFill/>
            </a:ln>
          </p:spPr>
          <p:txBody>
            <a:bodyPr/>
            <a:lstStyle/>
            <a:p>
              <a:endParaRPr lang="zh-CN" altLang="en-US"/>
            </a:p>
          </p:txBody>
        </p:sp>
        <p:sp>
          <p:nvSpPr>
            <p:cNvPr id="24661" name="îSḷiďé"/>
            <p:cNvSpPr/>
            <p:nvPr/>
          </p:nvSpPr>
          <p:spPr>
            <a:xfrm>
              <a:off x="4290219" y="2181225"/>
              <a:ext cx="263525" cy="201613"/>
            </a:xfrm>
            <a:custGeom>
              <a:avLst/>
              <a:gdLst/>
              <a:ahLst/>
              <a:cxnLst>
                <a:cxn ang="0">
                  <a:pos x="41287098" y="650870914"/>
                </a:cxn>
                <a:cxn ang="0">
                  <a:pos x="0" y="923813677"/>
                </a:cxn>
                <a:cxn ang="0">
                  <a:pos x="20645821" y="902818432"/>
                </a:cxn>
                <a:cxn ang="0">
                  <a:pos x="41287098" y="650870914"/>
                </a:cxn>
                <a:cxn ang="0">
                  <a:pos x="619311011" y="0"/>
                </a:cxn>
                <a:cxn ang="0">
                  <a:pos x="165148391" y="272942763"/>
                </a:cxn>
                <a:cxn ang="0">
                  <a:pos x="309655506" y="230952274"/>
                </a:cxn>
                <a:cxn ang="0">
                  <a:pos x="330301326" y="230952274"/>
                </a:cxn>
                <a:cxn ang="0">
                  <a:pos x="970253615" y="440909303"/>
                </a:cxn>
                <a:cxn ang="0">
                  <a:pos x="1197334925" y="272942763"/>
                </a:cxn>
                <a:cxn ang="0">
                  <a:pos x="619311011" y="0"/>
                </a:cxn>
              </a:cxnLst>
              <a:rect l="0" t="0" r="0" b="0"/>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alpha val="100000"/>
              </a:srgbClr>
            </a:solidFill>
            <a:ln w="9525">
              <a:noFill/>
            </a:ln>
          </p:spPr>
          <p:txBody>
            <a:bodyPr/>
            <a:lstStyle/>
            <a:p>
              <a:endParaRPr lang="zh-CN" altLang="en-US"/>
            </a:p>
          </p:txBody>
        </p:sp>
        <p:sp>
          <p:nvSpPr>
            <p:cNvPr id="24662" name="ïşlíḑè"/>
            <p:cNvSpPr/>
            <p:nvPr/>
          </p:nvSpPr>
          <p:spPr>
            <a:xfrm>
              <a:off x="4148932" y="2286000"/>
              <a:ext cx="446088" cy="128588"/>
            </a:xfrm>
            <a:custGeom>
              <a:avLst/>
              <a:gdLst/>
              <a:ahLst/>
              <a:cxnLst>
                <a:cxn ang="0">
                  <a:pos x="103601662" y="548349749"/>
                </a:cxn>
                <a:cxn ang="0">
                  <a:pos x="41440665" y="506168292"/>
                </a:cxn>
                <a:cxn ang="0">
                  <a:pos x="20720332" y="400716947"/>
                </a:cxn>
                <a:cxn ang="0">
                  <a:pos x="1388239512" y="0"/>
                </a:cxn>
                <a:cxn ang="0">
                  <a:pos x="1989115496" y="168721233"/>
                </a:cxn>
                <a:cxn ang="0">
                  <a:pos x="1947674831" y="400716947"/>
                </a:cxn>
                <a:cxn ang="0">
                  <a:pos x="1926954499" y="231995714"/>
                </a:cxn>
                <a:cxn ang="0">
                  <a:pos x="1388239512" y="147632801"/>
                </a:cxn>
                <a:cxn ang="0">
                  <a:pos x="145037775" y="485079860"/>
                </a:cxn>
                <a:cxn ang="0">
                  <a:pos x="103601662" y="548349749"/>
                </a:cxn>
              </a:cxnLst>
              <a:rect l="0" t="0" r="0" b="0"/>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alpha val="100000"/>
              </a:srgbClr>
            </a:solidFill>
            <a:ln w="9525">
              <a:noFill/>
            </a:ln>
          </p:spPr>
          <p:txBody>
            <a:bodyPr/>
            <a:lstStyle/>
            <a:p>
              <a:endParaRPr lang="zh-CN" altLang="en-US"/>
            </a:p>
          </p:txBody>
        </p:sp>
        <p:sp>
          <p:nvSpPr>
            <p:cNvPr id="24663" name="iṩḷiḋe"/>
            <p:cNvSpPr/>
            <p:nvPr/>
          </p:nvSpPr>
          <p:spPr>
            <a:xfrm>
              <a:off x="4134644" y="2081212"/>
              <a:ext cx="465138" cy="319088"/>
            </a:xfrm>
            <a:custGeom>
              <a:avLst/>
              <a:gdLst/>
              <a:ahLst/>
              <a:cxnLst>
                <a:cxn ang="0">
                  <a:pos x="2058723589" y="976614408"/>
                </a:cxn>
                <a:cxn ang="0">
                  <a:pos x="1913158196" y="935055475"/>
                </a:cxn>
                <a:cxn ang="0">
                  <a:pos x="1829980577" y="955832662"/>
                </a:cxn>
                <a:cxn ang="0">
                  <a:pos x="1622027410" y="955832662"/>
                </a:cxn>
                <a:cxn ang="0">
                  <a:pos x="644649347" y="1080509461"/>
                </a:cxn>
                <a:cxn ang="0">
                  <a:pos x="62387774" y="1454530739"/>
                </a:cxn>
                <a:cxn ang="0">
                  <a:pos x="0" y="1142845581"/>
                </a:cxn>
                <a:cxn ang="0">
                  <a:pos x="0" y="976614408"/>
                </a:cxn>
                <a:cxn ang="0">
                  <a:pos x="0" y="935055475"/>
                </a:cxn>
                <a:cxn ang="0">
                  <a:pos x="20794405" y="706488182"/>
                </a:cxn>
                <a:cxn ang="0">
                  <a:pos x="686242716" y="62336120"/>
                </a:cxn>
                <a:cxn ang="0">
                  <a:pos x="811013705" y="41558933"/>
                </a:cxn>
                <a:cxn ang="0">
                  <a:pos x="894195884" y="20777187"/>
                </a:cxn>
                <a:cxn ang="0">
                  <a:pos x="914990288" y="20777187"/>
                </a:cxn>
                <a:cxn ang="0">
                  <a:pos x="1081350086" y="0"/>
                </a:cxn>
                <a:cxn ang="0">
                  <a:pos x="1081350086" y="0"/>
                </a:cxn>
                <a:cxn ang="0">
                  <a:pos x="1143737861" y="0"/>
                </a:cxn>
                <a:cxn ang="0">
                  <a:pos x="1434868647" y="41558933"/>
                </a:cxn>
                <a:cxn ang="0">
                  <a:pos x="1559639635" y="124672240"/>
                </a:cxn>
                <a:cxn ang="0">
                  <a:pos x="2017134779" y="540252451"/>
                </a:cxn>
                <a:cxn ang="0">
                  <a:pos x="2058723589" y="976614408"/>
                </a:cxn>
              </a:cxnLst>
              <a:rect l="0" t="0" r="0" b="0"/>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alpha val="100000"/>
              </a:srgbClr>
            </a:solidFill>
            <a:ln w="9525">
              <a:noFill/>
            </a:ln>
          </p:spPr>
          <p:txBody>
            <a:bodyPr/>
            <a:lstStyle/>
            <a:p>
              <a:endParaRPr lang="zh-CN" altLang="en-US"/>
            </a:p>
          </p:txBody>
        </p:sp>
        <p:sp>
          <p:nvSpPr>
            <p:cNvPr id="24664" name="íS1îḓé"/>
            <p:cNvSpPr/>
            <p:nvPr/>
          </p:nvSpPr>
          <p:spPr>
            <a:xfrm>
              <a:off x="4312444" y="2076450"/>
              <a:ext cx="265113" cy="219075"/>
            </a:xfrm>
            <a:custGeom>
              <a:avLst/>
              <a:gdLst/>
              <a:ahLst/>
              <a:cxnLst>
                <a:cxn ang="0">
                  <a:pos x="1107340434" y="562429422"/>
                </a:cxn>
                <a:cxn ang="0">
                  <a:pos x="585012973" y="41660763"/>
                </a:cxn>
                <a:cxn ang="0">
                  <a:pos x="564119326" y="41660763"/>
                </a:cxn>
                <a:cxn ang="0">
                  <a:pos x="208931899" y="0"/>
                </a:cxn>
                <a:cxn ang="0">
                  <a:pos x="146250958" y="0"/>
                </a:cxn>
                <a:cxn ang="0">
                  <a:pos x="0" y="20830381"/>
                </a:cxn>
                <a:cxn ang="0">
                  <a:pos x="104468235" y="62491144"/>
                </a:cxn>
                <a:cxn ang="0">
                  <a:pos x="480544738" y="479103333"/>
                </a:cxn>
                <a:cxn ang="0">
                  <a:pos x="522332032" y="958211230"/>
                </a:cxn>
                <a:cxn ang="0">
                  <a:pos x="710370284" y="979041611"/>
                </a:cxn>
                <a:cxn ang="0">
                  <a:pos x="1149127728" y="999871992"/>
                </a:cxn>
                <a:cxn ang="0">
                  <a:pos x="1107340434" y="562429422"/>
                </a:cxn>
              </a:cxnLst>
              <a:rect l="0" t="0" r="0" b="0"/>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alpha val="100000"/>
              </a:srgbClr>
            </a:solidFill>
            <a:ln w="9525">
              <a:noFill/>
            </a:ln>
          </p:spPr>
          <p:txBody>
            <a:bodyPr/>
            <a:lstStyle/>
            <a:p>
              <a:endParaRPr lang="zh-CN" altLang="en-US"/>
            </a:p>
          </p:txBody>
        </p:sp>
        <p:sp>
          <p:nvSpPr>
            <p:cNvPr id="24665" name="ïšḷiḋè"/>
            <p:cNvSpPr/>
            <p:nvPr/>
          </p:nvSpPr>
          <p:spPr>
            <a:xfrm>
              <a:off x="4120357" y="2108200"/>
              <a:ext cx="479425" cy="296863"/>
            </a:xfrm>
            <a:custGeom>
              <a:avLst/>
              <a:gdLst/>
              <a:ahLst/>
              <a:cxnLst>
                <a:cxn ang="0">
                  <a:pos x="125088831" y="1355809858"/>
                </a:cxn>
                <a:cxn ang="0">
                  <a:pos x="708827580" y="959497753"/>
                </a:cxn>
                <a:cxn ang="0">
                  <a:pos x="1688680960" y="834344879"/>
                </a:cxn>
                <a:cxn ang="0">
                  <a:pos x="2126487305" y="855202930"/>
                </a:cxn>
                <a:cxn ang="0">
                  <a:pos x="2084791027" y="417170156"/>
                </a:cxn>
                <a:cxn ang="0">
                  <a:pos x="1626136545" y="0"/>
                </a:cxn>
                <a:cxn ang="0">
                  <a:pos x="1897162346" y="625759801"/>
                </a:cxn>
                <a:cxn ang="0">
                  <a:pos x="917308965" y="813486828"/>
                </a:cxn>
                <a:cxn ang="0">
                  <a:pos x="125088831" y="1355809858"/>
                </a:cxn>
              </a:cxnLst>
              <a:rect l="0" t="0" r="0" b="0"/>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alpha val="100000"/>
              </a:srgbClr>
            </a:solidFill>
            <a:ln w="9525">
              <a:noFill/>
            </a:ln>
          </p:spPr>
          <p:txBody>
            <a:bodyPr/>
            <a:lstStyle/>
            <a:p>
              <a:endParaRPr lang="zh-CN" altLang="en-US"/>
            </a:p>
          </p:txBody>
        </p:sp>
        <p:sp>
          <p:nvSpPr>
            <p:cNvPr id="24666" name="ïşlíďé"/>
            <p:cNvSpPr/>
            <p:nvPr/>
          </p:nvSpPr>
          <p:spPr>
            <a:xfrm>
              <a:off x="4299744" y="2241550"/>
              <a:ext cx="395288" cy="71438"/>
            </a:xfrm>
            <a:custGeom>
              <a:avLst/>
              <a:gdLst/>
              <a:ahLst/>
              <a:cxnLst>
                <a:cxn ang="0">
                  <a:pos x="1796006930" y="119609536"/>
                </a:cxn>
                <a:cxn ang="0">
                  <a:pos x="1279910739" y="239223538"/>
                </a:cxn>
                <a:cxn ang="0">
                  <a:pos x="1176695136" y="199352204"/>
                </a:cxn>
                <a:cxn ang="0">
                  <a:pos x="805106242" y="179416537"/>
                </a:cxn>
                <a:cxn ang="0">
                  <a:pos x="392230197" y="219287871"/>
                </a:cxn>
                <a:cxn ang="0">
                  <a:pos x="20645847" y="318961740"/>
                </a:cxn>
                <a:cxn ang="0">
                  <a:pos x="0" y="219287871"/>
                </a:cxn>
                <a:cxn ang="0">
                  <a:pos x="392230197" y="79742668"/>
                </a:cxn>
                <a:cxn ang="0">
                  <a:pos x="1176695136" y="0"/>
                </a:cxn>
                <a:cxn ang="0">
                  <a:pos x="1321202433" y="0"/>
                </a:cxn>
                <a:cxn ang="0">
                  <a:pos x="1796006930" y="39871334"/>
                </a:cxn>
                <a:cxn ang="0">
                  <a:pos x="1796006930" y="119609536"/>
                </a:cxn>
              </a:cxnLst>
              <a:rect l="0" t="0" r="0" b="0"/>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alpha val="100000"/>
              </a:srgbClr>
            </a:solidFill>
            <a:ln w="9525">
              <a:noFill/>
            </a:ln>
          </p:spPr>
          <p:txBody>
            <a:bodyPr/>
            <a:lstStyle/>
            <a:p>
              <a:endParaRPr lang="zh-CN" altLang="en-US"/>
            </a:p>
          </p:txBody>
        </p:sp>
        <p:sp>
          <p:nvSpPr>
            <p:cNvPr id="24667" name="i$ḻïḓe"/>
            <p:cNvSpPr/>
            <p:nvPr/>
          </p:nvSpPr>
          <p:spPr>
            <a:xfrm>
              <a:off x="4299744" y="2254250"/>
              <a:ext cx="504825" cy="58738"/>
            </a:xfrm>
            <a:custGeom>
              <a:avLst/>
              <a:gdLst/>
              <a:ahLst/>
              <a:cxnLst>
                <a:cxn ang="0">
                  <a:pos x="1323778493" y="0"/>
                </a:cxn>
                <a:cxn ang="0">
                  <a:pos x="0" y="265396357"/>
                </a:cxn>
                <a:cxn ang="0">
                  <a:pos x="806678514" y="183736982"/>
                </a:cxn>
                <a:cxn ang="0">
                  <a:pos x="1282410131" y="265396357"/>
                </a:cxn>
                <a:cxn ang="0">
                  <a:pos x="1323778493" y="0"/>
                </a:cxn>
              </a:cxnLst>
              <a:rect l="0" t="0" r="0" b="0"/>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alpha val="100000"/>
              </a:srgbClr>
            </a:solidFill>
            <a:ln w="9525">
              <a:noFill/>
            </a:ln>
          </p:spPr>
          <p:txBody>
            <a:bodyPr/>
            <a:lstStyle/>
            <a:p>
              <a:endParaRPr lang="zh-CN" altLang="en-US"/>
            </a:p>
          </p:txBody>
        </p:sp>
        <p:sp>
          <p:nvSpPr>
            <p:cNvPr id="24668" name="îSḻîḓè"/>
            <p:cNvSpPr/>
            <p:nvPr/>
          </p:nvSpPr>
          <p:spPr>
            <a:xfrm>
              <a:off x="4190207" y="2373312"/>
              <a:ext cx="63500" cy="117475"/>
            </a:xfrm>
            <a:custGeom>
              <a:avLst/>
              <a:gdLst/>
              <a:ahLst/>
              <a:cxnLst>
                <a:cxn ang="0">
                  <a:pos x="288017857" y="265394098"/>
                </a:cxn>
                <a:cxn ang="0">
                  <a:pos x="164582929" y="530783678"/>
                </a:cxn>
                <a:cxn ang="0">
                  <a:pos x="0" y="285807638"/>
                </a:cxn>
                <a:cxn ang="0">
                  <a:pos x="123434929" y="20413540"/>
                </a:cxn>
                <a:cxn ang="0">
                  <a:pos x="288017857" y="265394098"/>
                </a:cxn>
              </a:cxnLst>
              <a:rect l="0" t="0" r="0" b="0"/>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alpha val="100000"/>
              </a:srgbClr>
            </a:solidFill>
            <a:ln w="9525">
              <a:noFill/>
            </a:ln>
          </p:spPr>
          <p:txBody>
            <a:bodyPr/>
            <a:lstStyle/>
            <a:p>
              <a:endParaRPr lang="zh-CN" altLang="en-US"/>
            </a:p>
          </p:txBody>
        </p:sp>
        <p:sp>
          <p:nvSpPr>
            <p:cNvPr id="24669" name="îṩľiḋê"/>
            <p:cNvSpPr/>
            <p:nvPr/>
          </p:nvSpPr>
          <p:spPr>
            <a:xfrm>
              <a:off x="4472782" y="3571875"/>
              <a:ext cx="976313" cy="898525"/>
            </a:xfrm>
            <a:custGeom>
              <a:avLst/>
              <a:gdLst/>
              <a:ahLst/>
              <a:cxnLst>
                <a:cxn ang="0">
                  <a:pos x="2147483646" y="2147483646"/>
                </a:cxn>
                <a:cxn ang="0">
                  <a:pos x="2147483646" y="2147483646"/>
                </a:cxn>
                <a:cxn ang="0">
                  <a:pos x="2147483646" y="998548621"/>
                </a:cxn>
                <a:cxn ang="0">
                  <a:pos x="478717287" y="998548621"/>
                </a:cxn>
                <a:cxn ang="0">
                  <a:pos x="0" y="499274310"/>
                </a:cxn>
                <a:cxn ang="0">
                  <a:pos x="478717287" y="0"/>
                </a:cxn>
                <a:cxn ang="0">
                  <a:pos x="2147483646" y="0"/>
                </a:cxn>
                <a:cxn ang="0">
                  <a:pos x="2147483646" y="374456873"/>
                </a:cxn>
                <a:cxn ang="0">
                  <a:pos x="2147483646" y="2147483646"/>
                </a:cxn>
                <a:cxn ang="0">
                  <a:pos x="2147483646" y="2147483646"/>
                </a:cxn>
                <a:cxn ang="0">
                  <a:pos x="2147483646" y="2147483646"/>
                </a:cxn>
              </a:cxnLst>
              <a:rect l="0" t="0" r="0" b="0"/>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alpha val="100000"/>
              </a:srgbClr>
            </a:solidFill>
            <a:ln w="9525">
              <a:noFill/>
            </a:ln>
          </p:spPr>
          <p:txBody>
            <a:bodyPr/>
            <a:lstStyle/>
            <a:p>
              <a:endParaRPr lang="zh-CN" altLang="en-US"/>
            </a:p>
          </p:txBody>
        </p:sp>
        <p:sp>
          <p:nvSpPr>
            <p:cNvPr id="24670" name="ïṧliḍe"/>
            <p:cNvSpPr/>
            <p:nvPr/>
          </p:nvSpPr>
          <p:spPr>
            <a:xfrm>
              <a:off x="4129882" y="3571875"/>
              <a:ext cx="935038" cy="7477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997754610"/>
                </a:cxn>
                <a:cxn ang="0">
                  <a:pos x="499301170" y="997754610"/>
                </a:cxn>
                <a:cxn ang="0">
                  <a:pos x="0" y="498875025"/>
                </a:cxn>
                <a:cxn ang="0">
                  <a:pos x="499301170" y="0"/>
                </a:cxn>
                <a:cxn ang="0">
                  <a:pos x="2147483646" y="0"/>
                </a:cxn>
                <a:cxn ang="0">
                  <a:pos x="2147483646" y="374157409"/>
                </a:cxn>
                <a:cxn ang="0">
                  <a:pos x="2147483646" y="2147483646"/>
                </a:cxn>
                <a:cxn ang="0">
                  <a:pos x="2147483646" y="2147483646"/>
                </a:cxn>
              </a:cxnLst>
              <a:rect l="0" t="0" r="0" b="0"/>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alpha val="100000"/>
              </a:srgbClr>
            </a:solidFill>
            <a:ln w="9525">
              <a:noFill/>
            </a:ln>
          </p:spPr>
          <p:txBody>
            <a:bodyPr/>
            <a:lstStyle/>
            <a:p>
              <a:endParaRPr lang="zh-CN" altLang="en-US"/>
            </a:p>
          </p:txBody>
        </p:sp>
        <p:sp>
          <p:nvSpPr>
            <p:cNvPr id="24671" name="ïşļïḍé"/>
            <p:cNvSpPr/>
            <p:nvPr/>
          </p:nvSpPr>
          <p:spPr>
            <a:xfrm>
              <a:off x="4860132" y="4219575"/>
              <a:ext cx="204788" cy="90488"/>
            </a:xfrm>
            <a:custGeom>
              <a:avLst/>
              <a:gdLst/>
              <a:ahLst/>
              <a:cxnLst>
                <a:cxn ang="0">
                  <a:pos x="931958332" y="102350977"/>
                </a:cxn>
                <a:cxn ang="0">
                  <a:pos x="828408418" y="286584545"/>
                </a:cxn>
                <a:cxn ang="0">
                  <a:pos x="517754123" y="388935522"/>
                </a:cxn>
                <a:cxn ang="0">
                  <a:pos x="393493316" y="409403907"/>
                </a:cxn>
                <a:cxn ang="0">
                  <a:pos x="227810722" y="409403907"/>
                </a:cxn>
                <a:cxn ang="0">
                  <a:pos x="0" y="327521316"/>
                </a:cxn>
                <a:cxn ang="0">
                  <a:pos x="0" y="307052930"/>
                </a:cxn>
                <a:cxn ang="0">
                  <a:pos x="165682594" y="163760658"/>
                </a:cxn>
                <a:cxn ang="0">
                  <a:pos x="434915102" y="81882591"/>
                </a:cxn>
                <a:cxn ang="0">
                  <a:pos x="745564845" y="20468386"/>
                </a:cxn>
                <a:cxn ang="0">
                  <a:pos x="931958332" y="102350977"/>
                </a:cxn>
              </a:cxnLst>
              <a:rect l="0" t="0" r="0" b="0"/>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alpha val="100000"/>
              </a:srgbClr>
            </a:solidFill>
            <a:ln w="9525">
              <a:noFill/>
            </a:ln>
          </p:spPr>
          <p:txBody>
            <a:bodyPr/>
            <a:lstStyle/>
            <a:p>
              <a:endParaRPr lang="zh-CN" altLang="en-US"/>
            </a:p>
          </p:txBody>
        </p:sp>
        <p:sp>
          <p:nvSpPr>
            <p:cNvPr id="24672" name="iŝľiďê"/>
            <p:cNvSpPr/>
            <p:nvPr/>
          </p:nvSpPr>
          <p:spPr>
            <a:xfrm>
              <a:off x="4129882" y="2792412"/>
              <a:ext cx="747713" cy="474663"/>
            </a:xfrm>
            <a:custGeom>
              <a:avLst/>
              <a:gdLst/>
              <a:ahLst/>
              <a:cxnLst>
                <a:cxn ang="0">
                  <a:pos x="62361088" y="395782225"/>
                </a:cxn>
                <a:cxn ang="0">
                  <a:pos x="415732987" y="979042642"/>
                </a:cxn>
                <a:cxn ang="0">
                  <a:pos x="623597201" y="1374824867"/>
                </a:cxn>
                <a:cxn ang="0">
                  <a:pos x="1060115698" y="1937254881"/>
                </a:cxn>
                <a:cxn ang="0">
                  <a:pos x="1330336441" y="2124733074"/>
                </a:cxn>
                <a:cxn ang="0">
                  <a:pos x="1538205214" y="2145563477"/>
                </a:cxn>
                <a:cxn ang="0">
                  <a:pos x="2147483646" y="2147483646"/>
                </a:cxn>
                <a:cxn ang="0">
                  <a:pos x="2147483646" y="1874763672"/>
                </a:cxn>
                <a:cxn ang="0">
                  <a:pos x="2147483646" y="1708120446"/>
                </a:cxn>
                <a:cxn ang="0">
                  <a:pos x="1455058616" y="1666455076"/>
                </a:cxn>
                <a:cxn ang="0">
                  <a:pos x="893822503" y="916551433"/>
                </a:cxn>
                <a:cxn ang="0">
                  <a:pos x="852246925" y="812399417"/>
                </a:cxn>
                <a:cxn ang="0">
                  <a:pos x="478089516" y="166647790"/>
                </a:cxn>
                <a:cxn ang="0">
                  <a:pos x="166293195" y="62491210"/>
                </a:cxn>
                <a:cxn ang="0">
                  <a:pos x="62361088" y="395782225"/>
                </a:cxn>
              </a:cxnLst>
              <a:rect l="0" t="0" r="0" b="0"/>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alpha val="100000"/>
              </a:srgbClr>
            </a:solidFill>
            <a:ln w="9525">
              <a:noFill/>
            </a:ln>
          </p:spPr>
          <p:txBody>
            <a:bodyPr/>
            <a:lstStyle/>
            <a:p>
              <a:endParaRPr lang="zh-CN" altLang="en-US"/>
            </a:p>
          </p:txBody>
        </p:sp>
        <p:sp>
          <p:nvSpPr>
            <p:cNvPr id="24673" name="iṥlïdé"/>
            <p:cNvSpPr/>
            <p:nvPr/>
          </p:nvSpPr>
          <p:spPr>
            <a:xfrm>
              <a:off x="4044157" y="2751137"/>
              <a:ext cx="314325" cy="374650"/>
            </a:xfrm>
            <a:custGeom>
              <a:avLst/>
              <a:gdLst/>
              <a:ahLst/>
              <a:cxnLst>
                <a:cxn ang="0">
                  <a:pos x="933841353" y="459247798"/>
                </a:cxn>
                <a:cxn ang="0">
                  <a:pos x="1431887038" y="1335992762"/>
                </a:cxn>
                <a:cxn ang="0">
                  <a:pos x="871582226" y="1711739299"/>
                </a:cxn>
                <a:cxn ang="0">
                  <a:pos x="456545674" y="1043742918"/>
                </a:cxn>
                <a:cxn ang="0">
                  <a:pos x="456545674" y="146122638"/>
                </a:cxn>
                <a:cxn ang="0">
                  <a:pos x="933841353" y="459247798"/>
                </a:cxn>
              </a:cxnLst>
              <a:rect l="0" t="0" r="0" b="0"/>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alpha val="100000"/>
              </a:srgbClr>
            </a:solidFill>
            <a:ln w="9525">
              <a:noFill/>
            </a:ln>
          </p:spPr>
          <p:txBody>
            <a:bodyPr/>
            <a:lstStyle/>
            <a:p>
              <a:endParaRPr lang="zh-CN" altLang="en-US"/>
            </a:p>
          </p:txBody>
        </p:sp>
        <p:sp>
          <p:nvSpPr>
            <p:cNvPr id="24674" name="î$1íḋê"/>
            <p:cNvSpPr/>
            <p:nvPr/>
          </p:nvSpPr>
          <p:spPr>
            <a:xfrm>
              <a:off x="4098132" y="3379787"/>
              <a:ext cx="479425" cy="269875"/>
            </a:xfrm>
            <a:custGeom>
              <a:avLst/>
              <a:gdLst/>
              <a:ahLst/>
              <a:cxnLst>
                <a:cxn ang="0">
                  <a:pos x="761087188" y="335181575"/>
                </a:cxn>
                <a:cxn ang="0">
                  <a:pos x="761087188" y="428426563"/>
                </a:cxn>
                <a:cxn ang="0">
                  <a:pos x="0" y="428426563"/>
                </a:cxn>
                <a:cxn ang="0">
                  <a:pos x="0" y="0"/>
                </a:cxn>
                <a:cxn ang="0">
                  <a:pos x="166330313" y="15120938"/>
                </a:cxn>
                <a:cxn ang="0">
                  <a:pos x="216733438" y="269657513"/>
                </a:cxn>
                <a:cxn ang="0">
                  <a:pos x="761087188" y="335181575"/>
                </a:cxn>
              </a:cxnLst>
              <a:rect l="0" t="0" r="0" b="0"/>
              <a:pathLst>
                <a:path w="302" h="170">
                  <a:moveTo>
                    <a:pt x="302" y="133"/>
                  </a:moveTo>
                  <a:lnTo>
                    <a:pt x="302" y="170"/>
                  </a:lnTo>
                  <a:lnTo>
                    <a:pt x="0" y="170"/>
                  </a:lnTo>
                  <a:lnTo>
                    <a:pt x="0" y="0"/>
                  </a:lnTo>
                  <a:lnTo>
                    <a:pt x="66" y="6"/>
                  </a:lnTo>
                  <a:lnTo>
                    <a:pt x="86" y="107"/>
                  </a:lnTo>
                  <a:lnTo>
                    <a:pt x="302" y="133"/>
                  </a:lnTo>
                  <a:close/>
                </a:path>
              </a:pathLst>
            </a:custGeom>
            <a:solidFill>
              <a:srgbClr val="CC4646">
                <a:alpha val="100000"/>
              </a:srgbClr>
            </a:solidFill>
            <a:ln w="9525">
              <a:noFill/>
            </a:ln>
          </p:spPr>
          <p:txBody>
            <a:bodyPr/>
            <a:lstStyle/>
            <a:p>
              <a:endParaRPr lang="zh-CN" altLang="en-US"/>
            </a:p>
          </p:txBody>
        </p:sp>
        <p:sp>
          <p:nvSpPr>
            <p:cNvPr id="24675" name="iŝļíḍe"/>
            <p:cNvSpPr/>
            <p:nvPr/>
          </p:nvSpPr>
          <p:spPr>
            <a:xfrm>
              <a:off x="4887119" y="4219575"/>
              <a:ext cx="338138" cy="214313"/>
            </a:xfrm>
            <a:custGeom>
              <a:avLst/>
              <a:gdLst/>
              <a:ahLst/>
              <a:cxnLst>
                <a:cxn ang="0">
                  <a:pos x="1273660749" y="748522351"/>
                </a:cxn>
                <a:cxn ang="0">
                  <a:pos x="271437995" y="956442440"/>
                </a:cxn>
                <a:cxn ang="0">
                  <a:pos x="83520086" y="602976465"/>
                </a:cxn>
                <a:cxn ang="0">
                  <a:pos x="83520086" y="561390624"/>
                </a:cxn>
                <a:cxn ang="0">
                  <a:pos x="83520086" y="561390624"/>
                </a:cxn>
                <a:cxn ang="0">
                  <a:pos x="41760043" y="374258896"/>
                </a:cxn>
                <a:cxn ang="0">
                  <a:pos x="0" y="187131728"/>
                </a:cxn>
                <a:cxn ang="0">
                  <a:pos x="313193468" y="83167124"/>
                </a:cxn>
                <a:cxn ang="0">
                  <a:pos x="626391506" y="20792921"/>
                </a:cxn>
                <a:cxn ang="0">
                  <a:pos x="709911592" y="145545886"/>
                </a:cxn>
                <a:cxn ang="0">
                  <a:pos x="730789329" y="207924649"/>
                </a:cxn>
                <a:cxn ang="0">
                  <a:pos x="1461578658" y="353465975"/>
                </a:cxn>
                <a:cxn ang="0">
                  <a:pos x="1503338701" y="540597703"/>
                </a:cxn>
                <a:cxn ang="0">
                  <a:pos x="1273660749" y="748522351"/>
                </a:cxn>
              </a:cxnLst>
              <a:rect l="0" t="0" r="0" b="0"/>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alpha val="100000"/>
              </a:srgbClr>
            </a:solidFill>
            <a:ln w="9525">
              <a:noFill/>
            </a:ln>
          </p:spPr>
          <p:txBody>
            <a:bodyPr/>
            <a:lstStyle/>
            <a:p>
              <a:endParaRPr lang="zh-CN" altLang="en-US"/>
            </a:p>
          </p:txBody>
        </p:sp>
        <p:sp>
          <p:nvSpPr>
            <p:cNvPr id="24676" name="íSḷïdê"/>
            <p:cNvSpPr/>
            <p:nvPr/>
          </p:nvSpPr>
          <p:spPr>
            <a:xfrm>
              <a:off x="4887119" y="4224337"/>
              <a:ext cx="155575" cy="127000"/>
            </a:xfrm>
            <a:custGeom>
              <a:avLst/>
              <a:gdLst/>
              <a:ahLst/>
              <a:cxnLst>
                <a:cxn ang="0">
                  <a:pos x="711870018" y="123434929"/>
                </a:cxn>
                <a:cxn ang="0">
                  <a:pos x="83749683" y="576035714"/>
                </a:cxn>
                <a:cxn ang="0">
                  <a:pos x="83749683" y="534892250"/>
                </a:cxn>
                <a:cxn ang="0">
                  <a:pos x="83749683" y="534892250"/>
                </a:cxn>
                <a:cxn ang="0">
                  <a:pos x="41872554" y="349735321"/>
                </a:cxn>
                <a:cxn ang="0">
                  <a:pos x="0" y="164582929"/>
                </a:cxn>
                <a:cxn ang="0">
                  <a:pos x="314060168" y="61717464"/>
                </a:cxn>
                <a:cxn ang="0">
                  <a:pos x="669997465" y="0"/>
                </a:cxn>
                <a:cxn ang="0">
                  <a:pos x="711870018" y="123434929"/>
                </a:cxn>
              </a:cxnLst>
              <a:rect l="0" t="0" r="0" b="0"/>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alpha val="100000"/>
              </a:srgbClr>
            </a:solidFill>
            <a:ln w="9525">
              <a:noFill/>
            </a:ln>
          </p:spPr>
          <p:txBody>
            <a:bodyPr/>
            <a:lstStyle/>
            <a:p>
              <a:endParaRPr lang="zh-CN" altLang="en-US"/>
            </a:p>
          </p:txBody>
        </p:sp>
        <p:sp>
          <p:nvSpPr>
            <p:cNvPr id="24677" name="îšḷíḍê"/>
            <p:cNvSpPr/>
            <p:nvPr/>
          </p:nvSpPr>
          <p:spPr>
            <a:xfrm>
              <a:off x="4910932" y="4305300"/>
              <a:ext cx="314325" cy="146050"/>
            </a:xfrm>
            <a:custGeom>
              <a:avLst/>
              <a:gdLst/>
              <a:ahLst/>
              <a:cxnLst>
                <a:cxn ang="0">
                  <a:pos x="1390382472" y="145812669"/>
                </a:cxn>
                <a:cxn ang="0">
                  <a:pos x="1141359629" y="374951427"/>
                </a:cxn>
                <a:cxn ang="0">
                  <a:pos x="207518276" y="624920566"/>
                </a:cxn>
                <a:cxn ang="0">
                  <a:pos x="124513699" y="374951427"/>
                </a:cxn>
                <a:cxn ang="0">
                  <a:pos x="871582226" y="145812669"/>
                </a:cxn>
                <a:cxn ang="0">
                  <a:pos x="1390382472" y="145812669"/>
                </a:cxn>
                <a:cxn ang="0">
                  <a:pos x="1390382472" y="145812669"/>
                </a:cxn>
              </a:cxnLst>
              <a:rect l="0" t="0" r="0" b="0"/>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alpha val="100000"/>
              </a:srgbClr>
            </a:solidFill>
            <a:ln w="9525">
              <a:noFill/>
            </a:ln>
          </p:spPr>
          <p:txBody>
            <a:bodyPr/>
            <a:lstStyle/>
            <a:p>
              <a:endParaRPr lang="zh-CN" altLang="en-US"/>
            </a:p>
          </p:txBody>
        </p:sp>
        <p:sp>
          <p:nvSpPr>
            <p:cNvPr id="24678" name="ïŝļíďê"/>
            <p:cNvSpPr/>
            <p:nvPr/>
          </p:nvSpPr>
          <p:spPr>
            <a:xfrm>
              <a:off x="4974432" y="4356100"/>
              <a:ext cx="195263" cy="95250"/>
            </a:xfrm>
            <a:custGeom>
              <a:avLst/>
              <a:gdLst/>
              <a:ahLst/>
              <a:cxnLst>
                <a:cxn ang="0">
                  <a:pos x="144344767" y="432026786"/>
                </a:cxn>
                <a:cxn ang="0">
                  <a:pos x="20620681" y="349735321"/>
                </a:cxn>
                <a:cxn ang="0">
                  <a:pos x="103103405" y="185152393"/>
                </a:cxn>
                <a:cxn ang="0">
                  <a:pos x="721723835" y="20574000"/>
                </a:cxn>
                <a:cxn ang="0">
                  <a:pos x="886689283" y="102865464"/>
                </a:cxn>
                <a:cxn ang="0">
                  <a:pos x="783585878" y="246874393"/>
                </a:cxn>
                <a:cxn ang="0">
                  <a:pos x="164965448" y="432026786"/>
                </a:cxn>
                <a:cxn ang="0">
                  <a:pos x="144344767" y="432026786"/>
                </a:cxn>
              </a:cxnLst>
              <a:rect l="0" t="0" r="0" b="0"/>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alpha val="100000"/>
              </a:srgbClr>
            </a:solidFill>
            <a:ln w="9525">
              <a:noFill/>
            </a:ln>
          </p:spPr>
          <p:txBody>
            <a:bodyPr/>
            <a:lstStyle/>
            <a:p>
              <a:endParaRPr lang="zh-CN" altLang="en-US"/>
            </a:p>
          </p:txBody>
        </p:sp>
        <p:sp>
          <p:nvSpPr>
            <p:cNvPr id="24679" name="íşḷîḍe"/>
            <p:cNvSpPr/>
            <p:nvPr/>
          </p:nvSpPr>
          <p:spPr>
            <a:xfrm>
              <a:off x="5060157" y="4378325"/>
              <a:ext cx="109538" cy="228600"/>
            </a:xfrm>
            <a:custGeom>
              <a:avLst/>
              <a:gdLst/>
              <a:ahLst/>
              <a:cxnLst>
                <a:cxn ang="0">
                  <a:pos x="374957702" y="1045159200"/>
                </a:cxn>
                <a:cxn ang="0">
                  <a:pos x="249970280" y="940643280"/>
                </a:cxn>
                <a:cxn ang="0">
                  <a:pos x="20830476" y="167225472"/>
                </a:cxn>
                <a:cxn ang="0">
                  <a:pos x="104152382" y="0"/>
                </a:cxn>
                <a:cxn ang="0">
                  <a:pos x="249970280" y="83612736"/>
                </a:cxn>
                <a:cxn ang="0">
                  <a:pos x="479110084" y="877933728"/>
                </a:cxn>
                <a:cxn ang="0">
                  <a:pos x="395788179" y="1024256016"/>
                </a:cxn>
                <a:cxn ang="0">
                  <a:pos x="374957702" y="1045159200"/>
                </a:cxn>
              </a:cxnLst>
              <a:rect l="0" t="0" r="0" b="0"/>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alpha val="100000"/>
              </a:srgbClr>
            </a:solidFill>
            <a:ln w="9525">
              <a:noFill/>
            </a:ln>
          </p:spPr>
          <p:txBody>
            <a:bodyPr/>
            <a:lstStyle/>
            <a:p>
              <a:endParaRPr lang="zh-CN" altLang="en-US"/>
            </a:p>
          </p:txBody>
        </p:sp>
        <p:sp>
          <p:nvSpPr>
            <p:cNvPr id="24680" name="ïṡļïḑé"/>
            <p:cNvSpPr/>
            <p:nvPr/>
          </p:nvSpPr>
          <p:spPr>
            <a:xfrm>
              <a:off x="4426744" y="4114800"/>
              <a:ext cx="688975" cy="509588"/>
            </a:xfrm>
            <a:custGeom>
              <a:avLst/>
              <a:gdLst/>
              <a:ahLst/>
              <a:cxnLst>
                <a:cxn ang="0">
                  <a:pos x="645377940" y="0"/>
                </a:cxn>
                <a:cxn ang="0">
                  <a:pos x="0" y="2147483646"/>
                </a:cxn>
                <a:cxn ang="0">
                  <a:pos x="2147483646" y="2147483646"/>
                </a:cxn>
                <a:cxn ang="0">
                  <a:pos x="2147483646" y="2132257239"/>
                </a:cxn>
                <a:cxn ang="0">
                  <a:pos x="2147483646" y="1449109026"/>
                </a:cxn>
                <a:cxn ang="0">
                  <a:pos x="2147483646" y="1531912526"/>
                </a:cxn>
                <a:cxn ang="0">
                  <a:pos x="2147483646" y="1531912526"/>
                </a:cxn>
                <a:cxn ang="0">
                  <a:pos x="2147483646" y="1469806488"/>
                </a:cxn>
                <a:cxn ang="0">
                  <a:pos x="2147483646" y="1490508501"/>
                </a:cxn>
                <a:cxn ang="0">
                  <a:pos x="2147483646" y="1490508501"/>
                </a:cxn>
                <a:cxn ang="0">
                  <a:pos x="2147483646" y="1345598963"/>
                </a:cxn>
                <a:cxn ang="0">
                  <a:pos x="2147483646" y="1076477351"/>
                </a:cxn>
                <a:cxn ang="0">
                  <a:pos x="2147483646" y="1035077876"/>
                </a:cxn>
                <a:cxn ang="0">
                  <a:pos x="2147483646" y="1035077876"/>
                </a:cxn>
                <a:cxn ang="0">
                  <a:pos x="2144322900" y="890163788"/>
                </a:cxn>
                <a:cxn ang="0">
                  <a:pos x="2061048180" y="890163788"/>
                </a:cxn>
                <a:cxn ang="0">
                  <a:pos x="1977773460" y="807360288"/>
                </a:cxn>
                <a:cxn ang="0">
                  <a:pos x="1977773460" y="807360288"/>
                </a:cxn>
                <a:cxn ang="0">
                  <a:pos x="1956953639" y="745254250"/>
                </a:cxn>
                <a:cxn ang="0">
                  <a:pos x="1936138381" y="703850225"/>
                </a:cxn>
                <a:cxn ang="0">
                  <a:pos x="645377940" y="0"/>
                </a:cxn>
              </a:cxnLst>
              <a:rect l="0" t="0" r="0" b="0"/>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alpha val="100000"/>
              </a:srgbClr>
            </a:solidFill>
            <a:ln w="9525">
              <a:noFill/>
            </a:ln>
          </p:spPr>
          <p:txBody>
            <a:bodyPr/>
            <a:lstStyle/>
            <a:p>
              <a:endParaRPr lang="zh-CN" altLang="en-US"/>
            </a:p>
          </p:txBody>
        </p:sp>
        <p:sp>
          <p:nvSpPr>
            <p:cNvPr id="24681" name="ïṧľíḑê"/>
            <p:cNvSpPr/>
            <p:nvPr/>
          </p:nvSpPr>
          <p:spPr>
            <a:xfrm>
              <a:off x="4850607" y="4268787"/>
              <a:ext cx="46038" cy="41275"/>
            </a:xfrm>
            <a:custGeom>
              <a:avLst/>
              <a:gdLst/>
              <a:ahLst/>
              <a:cxnLst>
                <a:cxn ang="0">
                  <a:pos x="127170767" y="189291736"/>
                </a:cxn>
                <a:cxn ang="0">
                  <a:pos x="211949744" y="189291736"/>
                </a:cxn>
                <a:cxn ang="0">
                  <a:pos x="211949744" y="189291736"/>
                </a:cxn>
                <a:cxn ang="0">
                  <a:pos x="211949744" y="189291736"/>
                </a:cxn>
                <a:cxn ang="0">
                  <a:pos x="127170767" y="189291736"/>
                </a:cxn>
                <a:cxn ang="0">
                  <a:pos x="0" y="0"/>
                </a:cxn>
                <a:cxn ang="0">
                  <a:pos x="21195895" y="42063811"/>
                </a:cxn>
                <a:cxn ang="0">
                  <a:pos x="42391790" y="105164114"/>
                </a:cxn>
                <a:cxn ang="0">
                  <a:pos x="42391790" y="105164114"/>
                </a:cxn>
                <a:cxn ang="0">
                  <a:pos x="42391790" y="105164114"/>
                </a:cxn>
                <a:cxn ang="0">
                  <a:pos x="42391790" y="84127622"/>
                </a:cxn>
                <a:cxn ang="0">
                  <a:pos x="63583082" y="42063811"/>
                </a:cxn>
                <a:cxn ang="0">
                  <a:pos x="0" y="0"/>
                </a:cxn>
              </a:cxnLst>
              <a:rect l="0" t="0" r="0" b="0"/>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alpha val="100000"/>
              </a:srgbClr>
            </a:solidFill>
            <a:ln w="9525">
              <a:noFill/>
            </a:ln>
          </p:spPr>
          <p:txBody>
            <a:bodyPr/>
            <a:lstStyle/>
            <a:p>
              <a:endParaRPr lang="zh-CN" altLang="en-US"/>
            </a:p>
          </p:txBody>
        </p:sp>
        <p:sp>
          <p:nvSpPr>
            <p:cNvPr id="24682" name="iṡļîḍe"/>
            <p:cNvSpPr/>
            <p:nvPr/>
          </p:nvSpPr>
          <p:spPr>
            <a:xfrm>
              <a:off x="4860132" y="4278312"/>
              <a:ext cx="36513" cy="31750"/>
            </a:xfrm>
            <a:custGeom>
              <a:avLst/>
              <a:gdLst/>
              <a:ahLst/>
              <a:cxnLst>
                <a:cxn ang="0">
                  <a:pos x="20830667" y="0"/>
                </a:cxn>
                <a:cxn ang="0">
                  <a:pos x="0" y="41143464"/>
                </a:cxn>
                <a:cxn ang="0">
                  <a:pos x="0" y="61717464"/>
                </a:cxn>
                <a:cxn ang="0">
                  <a:pos x="0" y="61717464"/>
                </a:cxn>
                <a:cxn ang="0">
                  <a:pos x="83327230" y="144008929"/>
                </a:cxn>
                <a:cxn ang="0">
                  <a:pos x="166649896" y="144008929"/>
                </a:cxn>
                <a:cxn ang="0">
                  <a:pos x="166649896" y="144008929"/>
                </a:cxn>
                <a:cxn ang="0">
                  <a:pos x="166649896" y="102865464"/>
                </a:cxn>
                <a:cxn ang="0">
                  <a:pos x="145819230" y="61717464"/>
                </a:cxn>
                <a:cxn ang="0">
                  <a:pos x="20830667" y="0"/>
                </a:cxn>
              </a:cxnLst>
              <a:rect l="0" t="0" r="0" b="0"/>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alpha val="100000"/>
              </a:srgbClr>
            </a:solidFill>
            <a:ln w="9525">
              <a:noFill/>
            </a:ln>
          </p:spPr>
          <p:txBody>
            <a:bodyPr/>
            <a:lstStyle/>
            <a:p>
              <a:endParaRPr lang="zh-CN" altLang="en-US"/>
            </a:p>
          </p:txBody>
        </p:sp>
        <p:sp>
          <p:nvSpPr>
            <p:cNvPr id="24683" name="ïṡḻiḑé"/>
            <p:cNvSpPr/>
            <p:nvPr/>
          </p:nvSpPr>
          <p:spPr>
            <a:xfrm>
              <a:off x="4891882" y="4292600"/>
              <a:ext cx="131763" cy="119063"/>
            </a:xfrm>
            <a:custGeom>
              <a:avLst/>
              <a:gdLst/>
              <a:ahLst/>
              <a:cxnLst>
                <a:cxn ang="0">
                  <a:pos x="0" y="0"/>
                </a:cxn>
                <a:cxn ang="0">
                  <a:pos x="20645899" y="41942231"/>
                </a:cxn>
                <a:cxn ang="0">
                  <a:pos x="20645899" y="83879884"/>
                </a:cxn>
                <a:cxn ang="0">
                  <a:pos x="20645899" y="83879884"/>
                </a:cxn>
                <a:cxn ang="0">
                  <a:pos x="61933154" y="230675404"/>
                </a:cxn>
                <a:cxn ang="0">
                  <a:pos x="61933154" y="230675404"/>
                </a:cxn>
                <a:cxn ang="0">
                  <a:pos x="61933154" y="272617635"/>
                </a:cxn>
                <a:cxn ang="0">
                  <a:pos x="144507663" y="545230691"/>
                </a:cxn>
                <a:cxn ang="0">
                  <a:pos x="206440816" y="440377402"/>
                </a:cxn>
                <a:cxn ang="0">
                  <a:pos x="598672006" y="314555287"/>
                </a:cxn>
                <a:cxn ang="0">
                  <a:pos x="185794917" y="104853289"/>
                </a:cxn>
                <a:cxn ang="0">
                  <a:pos x="61933154" y="272617635"/>
                </a:cxn>
                <a:cxn ang="0">
                  <a:pos x="61933154" y="230675404"/>
                </a:cxn>
                <a:cxn ang="0">
                  <a:pos x="61933154" y="230675404"/>
                </a:cxn>
                <a:cxn ang="0">
                  <a:pos x="20645899" y="41942231"/>
                </a:cxn>
                <a:cxn ang="0">
                  <a:pos x="0" y="0"/>
                </a:cxn>
                <a:cxn ang="0">
                  <a:pos x="0" y="0"/>
                </a:cxn>
              </a:cxnLst>
              <a:rect l="0" t="0" r="0" b="0"/>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alpha val="100000"/>
              </a:srgbClr>
            </a:solidFill>
            <a:ln w="9525">
              <a:noFill/>
            </a:ln>
          </p:spPr>
          <p:txBody>
            <a:bodyPr/>
            <a:lstStyle/>
            <a:p>
              <a:endParaRPr lang="zh-CN" altLang="en-US"/>
            </a:p>
          </p:txBody>
        </p:sp>
        <p:sp>
          <p:nvSpPr>
            <p:cNvPr id="24684" name="iŝḷïďè"/>
            <p:cNvSpPr/>
            <p:nvPr/>
          </p:nvSpPr>
          <p:spPr>
            <a:xfrm>
              <a:off x="4891882" y="4292600"/>
              <a:ext cx="41275" cy="58738"/>
            </a:xfrm>
            <a:custGeom>
              <a:avLst/>
              <a:gdLst/>
              <a:ahLst/>
              <a:cxnLst>
                <a:cxn ang="0">
                  <a:pos x="0" y="0"/>
                </a:cxn>
                <a:cxn ang="0">
                  <a:pos x="21031906" y="40831947"/>
                </a:cxn>
                <a:cxn ang="0">
                  <a:pos x="63095717" y="224564411"/>
                </a:cxn>
                <a:cxn ang="0">
                  <a:pos x="63095717" y="224564411"/>
                </a:cxn>
                <a:cxn ang="0">
                  <a:pos x="63095717" y="265396357"/>
                </a:cxn>
                <a:cxn ang="0">
                  <a:pos x="189291736" y="102077607"/>
                </a:cxn>
                <a:cxn ang="0">
                  <a:pos x="0" y="0"/>
                </a:cxn>
              </a:cxnLst>
              <a:rect l="0" t="0" r="0" b="0"/>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alpha val="100000"/>
              </a:srgbClr>
            </a:solidFill>
            <a:ln w="9525">
              <a:noFill/>
            </a:ln>
          </p:spPr>
          <p:txBody>
            <a:bodyPr/>
            <a:lstStyle/>
            <a:p>
              <a:endParaRPr lang="zh-CN" altLang="en-US"/>
            </a:p>
          </p:txBody>
        </p:sp>
        <p:sp>
          <p:nvSpPr>
            <p:cNvPr id="24685" name="íṧļîdé"/>
            <p:cNvSpPr/>
            <p:nvPr/>
          </p:nvSpPr>
          <p:spPr>
            <a:xfrm>
              <a:off x="4923632" y="4360862"/>
              <a:ext cx="131763" cy="82550"/>
            </a:xfrm>
            <a:custGeom>
              <a:avLst/>
              <a:gdLst/>
              <a:ahLst/>
              <a:cxnLst>
                <a:cxn ang="0">
                  <a:pos x="454164343" y="0"/>
                </a:cxn>
                <a:cxn ang="0">
                  <a:pos x="61933154" y="126196019"/>
                </a:cxn>
                <a:cxn ang="0">
                  <a:pos x="0" y="231355547"/>
                </a:cxn>
                <a:cxn ang="0">
                  <a:pos x="123861764" y="378583472"/>
                </a:cxn>
                <a:cxn ang="0">
                  <a:pos x="144507663" y="378583472"/>
                </a:cxn>
                <a:cxn ang="0">
                  <a:pos x="247728071" y="357551567"/>
                </a:cxn>
                <a:cxn ang="0">
                  <a:pos x="247728071" y="336519661"/>
                </a:cxn>
                <a:cxn ang="0">
                  <a:pos x="330302580" y="168259831"/>
                </a:cxn>
                <a:cxn ang="0">
                  <a:pos x="598672006" y="84127622"/>
                </a:cxn>
                <a:cxn ang="0">
                  <a:pos x="454164343" y="0"/>
                </a:cxn>
              </a:cxnLst>
              <a:rect l="0" t="0" r="0" b="0"/>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alpha val="100000"/>
              </a:srgbClr>
            </a:solidFill>
            <a:ln w="9525">
              <a:noFill/>
            </a:ln>
          </p:spPr>
          <p:txBody>
            <a:bodyPr/>
            <a:lstStyle/>
            <a:p>
              <a:endParaRPr lang="zh-CN" altLang="en-US"/>
            </a:p>
          </p:txBody>
        </p:sp>
        <p:sp>
          <p:nvSpPr>
            <p:cNvPr id="24686" name="iṣliḍé"/>
            <p:cNvSpPr/>
            <p:nvPr/>
          </p:nvSpPr>
          <p:spPr>
            <a:xfrm>
              <a:off x="4974432" y="4378325"/>
              <a:ext cx="95250" cy="73025"/>
            </a:xfrm>
            <a:custGeom>
              <a:avLst/>
              <a:gdLst/>
              <a:ahLst/>
              <a:cxnLst>
                <a:cxn ang="0">
                  <a:pos x="370309321" y="0"/>
                </a:cxn>
                <a:cxn ang="0">
                  <a:pos x="102865464" y="83321525"/>
                </a:cxn>
                <a:cxn ang="0">
                  <a:pos x="20574000" y="249969139"/>
                </a:cxn>
                <a:cxn ang="0">
                  <a:pos x="20574000" y="270799520"/>
                </a:cxn>
                <a:cxn ang="0">
                  <a:pos x="144008929" y="333290664"/>
                </a:cxn>
                <a:cxn ang="0">
                  <a:pos x="164582929" y="333290664"/>
                </a:cxn>
                <a:cxn ang="0">
                  <a:pos x="432026786" y="249969139"/>
                </a:cxn>
                <a:cxn ang="0">
                  <a:pos x="411452786" y="166647614"/>
                </a:cxn>
                <a:cxn ang="0">
                  <a:pos x="432026786" y="41660763"/>
                </a:cxn>
                <a:cxn ang="0">
                  <a:pos x="370309321" y="0"/>
                </a:cxn>
              </a:cxnLst>
              <a:rect l="0" t="0" r="0" b="0"/>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alpha val="100000"/>
              </a:srgbClr>
            </a:solidFill>
            <a:ln w="9525">
              <a:noFill/>
            </a:ln>
          </p:spPr>
          <p:txBody>
            <a:bodyPr/>
            <a:lstStyle/>
            <a:p>
              <a:endParaRPr lang="zh-CN" altLang="en-US"/>
            </a:p>
          </p:txBody>
        </p:sp>
        <p:sp>
          <p:nvSpPr>
            <p:cNvPr id="24687" name="îṩ1îḋé"/>
            <p:cNvSpPr/>
            <p:nvPr/>
          </p:nvSpPr>
          <p:spPr>
            <a:xfrm>
              <a:off x="5125244" y="4419600"/>
              <a:ext cx="163513" cy="165100"/>
            </a:xfrm>
            <a:custGeom>
              <a:avLst/>
              <a:gdLst/>
              <a:ahLst/>
              <a:cxnLst>
                <a:cxn ang="0">
                  <a:pos x="0" y="0"/>
                </a:cxn>
                <a:cxn ang="0">
                  <a:pos x="0" y="0"/>
                </a:cxn>
                <a:cxn ang="0">
                  <a:pos x="185669011" y="694071228"/>
                </a:cxn>
                <a:cxn ang="0">
                  <a:pos x="206298902" y="757166944"/>
                </a:cxn>
                <a:cxn ang="0">
                  <a:pos x="742680588" y="736135039"/>
                </a:cxn>
                <a:cxn ang="0">
                  <a:pos x="701420808" y="378583472"/>
                </a:cxn>
                <a:cxn ang="0">
                  <a:pos x="0" y="0"/>
                </a:cxn>
              </a:cxnLst>
              <a:rect l="0" t="0" r="0" b="0"/>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alpha val="100000"/>
              </a:srgbClr>
            </a:solidFill>
            <a:ln w="9525">
              <a:noFill/>
            </a:ln>
          </p:spPr>
          <p:txBody>
            <a:bodyPr/>
            <a:lstStyle/>
            <a:p>
              <a:endParaRPr lang="zh-CN" altLang="en-US"/>
            </a:p>
          </p:txBody>
        </p:sp>
        <p:sp>
          <p:nvSpPr>
            <p:cNvPr id="24688" name="íşļíḓe"/>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close/>
                </a:path>
              </a:pathLst>
            </a:custGeom>
            <a:solidFill>
              <a:srgbClr val="21211F">
                <a:alpha val="100000"/>
              </a:srgbClr>
            </a:solidFill>
            <a:ln w="9525">
              <a:noFill/>
            </a:ln>
          </p:spPr>
          <p:txBody>
            <a:bodyPr/>
            <a:lstStyle/>
            <a:p>
              <a:endParaRPr lang="zh-CN" altLang="en-US"/>
            </a:p>
          </p:txBody>
        </p:sp>
        <p:sp>
          <p:nvSpPr>
            <p:cNvPr id="24689" name="íŝḷiḓê"/>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path>
              </a:pathLst>
            </a:custGeom>
            <a:noFill/>
            <a:ln w="9525">
              <a:noFill/>
            </a:ln>
          </p:spPr>
          <p:txBody>
            <a:bodyPr/>
            <a:lstStyle/>
            <a:p>
              <a:endParaRPr lang="zh-CN" altLang="en-US"/>
            </a:p>
          </p:txBody>
        </p:sp>
        <p:sp>
          <p:nvSpPr>
            <p:cNvPr id="24690" name="ïSḻïḓê"/>
            <p:cNvSpPr/>
            <p:nvPr/>
          </p:nvSpPr>
          <p:spPr>
            <a:xfrm>
              <a:off x="5060157" y="4387850"/>
              <a:ext cx="109538" cy="201613"/>
            </a:xfrm>
            <a:custGeom>
              <a:avLst/>
              <a:gdLst/>
              <a:ahLst/>
              <a:cxnLst>
                <a:cxn ang="0">
                  <a:pos x="41660953" y="0"/>
                </a:cxn>
                <a:cxn ang="0">
                  <a:pos x="20830476" y="125976050"/>
                </a:cxn>
                <a:cxn ang="0">
                  <a:pos x="41660953" y="209957029"/>
                </a:cxn>
                <a:cxn ang="0">
                  <a:pos x="249970280" y="902818432"/>
                </a:cxn>
                <a:cxn ang="0">
                  <a:pos x="249970280" y="923813677"/>
                </a:cxn>
                <a:cxn ang="0">
                  <a:pos x="499940560" y="902818432"/>
                </a:cxn>
                <a:cxn ang="0">
                  <a:pos x="479110084" y="839832698"/>
                </a:cxn>
                <a:cxn ang="0">
                  <a:pos x="291631233" y="146971295"/>
                </a:cxn>
                <a:cxn ang="0">
                  <a:pos x="270800756" y="125976050"/>
                </a:cxn>
                <a:cxn ang="0">
                  <a:pos x="41660953" y="0"/>
                </a:cxn>
              </a:cxnLst>
              <a:rect l="0" t="0" r="0" b="0"/>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alpha val="100000"/>
              </a:srgbClr>
            </a:solidFill>
            <a:ln w="9525">
              <a:noFill/>
            </a:ln>
          </p:spPr>
          <p:txBody>
            <a:bodyPr/>
            <a:lstStyle/>
            <a:p>
              <a:endParaRPr lang="zh-CN" altLang="en-US"/>
            </a:p>
          </p:txBody>
        </p:sp>
        <p:sp>
          <p:nvSpPr>
            <p:cNvPr id="24691" name="íṥlïḍê"/>
            <p:cNvSpPr/>
            <p:nvPr/>
          </p:nvSpPr>
          <p:spPr>
            <a:xfrm>
              <a:off x="34726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92" name="ïš1íḑe"/>
            <p:cNvSpPr/>
            <p:nvPr/>
          </p:nvSpPr>
          <p:spPr>
            <a:xfrm>
              <a:off x="3925094" y="3776662"/>
              <a:ext cx="406400" cy="206375"/>
            </a:xfrm>
            <a:prstGeom prst="rect">
              <a:avLst/>
            </a:prstGeom>
            <a:solidFill>
              <a:srgbClr val="21211F"/>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93" name="îṥļiḑê"/>
            <p:cNvSpPr/>
            <p:nvPr/>
          </p:nvSpPr>
          <p:spPr>
            <a:xfrm>
              <a:off x="5069682" y="3376612"/>
              <a:ext cx="496888" cy="1089025"/>
            </a:xfrm>
            <a:custGeom>
              <a:avLst/>
              <a:gdLst/>
              <a:ahLst/>
              <a:cxnLst>
                <a:cxn ang="0">
                  <a:pos x="1641690600" y="2147483646"/>
                </a:cxn>
                <a:cxn ang="0">
                  <a:pos x="1433882010" y="2147483646"/>
                </a:cxn>
                <a:cxn ang="0">
                  <a:pos x="20782682" y="1100411918"/>
                </a:cxn>
                <a:cxn ang="0">
                  <a:pos x="62343489" y="809737932"/>
                </a:cxn>
                <a:cxn ang="0">
                  <a:pos x="644208454" y="83048409"/>
                </a:cxn>
                <a:cxn ang="0">
                  <a:pos x="852017045" y="83048409"/>
                </a:cxn>
                <a:cxn ang="0">
                  <a:pos x="1807938385" y="1328801877"/>
                </a:cxn>
                <a:cxn ang="0">
                  <a:pos x="1932620804" y="1619475863"/>
                </a:cxn>
                <a:cxn ang="0">
                  <a:pos x="2147483646" y="2147483646"/>
                </a:cxn>
                <a:cxn ang="0">
                  <a:pos x="2119651270" y="2147483646"/>
                </a:cxn>
                <a:cxn ang="0">
                  <a:pos x="1641690600" y="2147483646"/>
                </a:cxn>
              </a:cxnLst>
              <a:rect l="0" t="0" r="0" b="0"/>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alpha val="100000"/>
              </a:srgbClr>
            </a:solidFill>
            <a:ln w="9525">
              <a:noFill/>
            </a:ln>
          </p:spPr>
          <p:txBody>
            <a:bodyPr/>
            <a:lstStyle/>
            <a:p>
              <a:endParaRPr lang="zh-CN" altLang="en-US"/>
            </a:p>
          </p:txBody>
        </p:sp>
        <p:sp>
          <p:nvSpPr>
            <p:cNvPr id="24694" name="ïS1íḋè"/>
            <p:cNvSpPr/>
            <p:nvPr/>
          </p:nvSpPr>
          <p:spPr>
            <a:xfrm>
              <a:off x="5444332" y="4141787"/>
              <a:ext cx="1522413" cy="54292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95" name="ïsḻíḋè"/>
            <p:cNvSpPr/>
            <p:nvPr/>
          </p:nvSpPr>
          <p:spPr>
            <a:xfrm>
              <a:off x="5444332" y="4141787"/>
              <a:ext cx="1522413" cy="542925"/>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696" name="îṣḷiḋé"/>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close/>
                </a:path>
              </a:pathLst>
            </a:custGeom>
            <a:solidFill>
              <a:srgbClr val="575F64">
                <a:alpha val="100000"/>
              </a:srgbClr>
            </a:solidFill>
            <a:ln w="9525">
              <a:noFill/>
            </a:ln>
          </p:spPr>
          <p:txBody>
            <a:bodyPr/>
            <a:lstStyle/>
            <a:p>
              <a:endParaRPr lang="zh-CN" altLang="en-US"/>
            </a:p>
          </p:txBody>
        </p:sp>
        <p:sp>
          <p:nvSpPr>
            <p:cNvPr id="24697" name="íṡļïḑê"/>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path>
              </a:pathLst>
            </a:custGeom>
            <a:noFill/>
            <a:ln w="9525">
              <a:noFill/>
            </a:ln>
          </p:spPr>
          <p:txBody>
            <a:bodyPr/>
            <a:lstStyle/>
            <a:p>
              <a:endParaRPr lang="zh-CN" altLang="en-US"/>
            </a:p>
          </p:txBody>
        </p:sp>
        <p:sp>
          <p:nvSpPr>
            <p:cNvPr id="24698" name="iSlîḍe"/>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close/>
                </a:path>
              </a:pathLst>
            </a:custGeom>
            <a:solidFill>
              <a:srgbClr val="575F64">
                <a:alpha val="100000"/>
              </a:srgbClr>
            </a:solidFill>
            <a:ln w="9525">
              <a:noFill/>
            </a:ln>
          </p:spPr>
          <p:txBody>
            <a:bodyPr/>
            <a:lstStyle/>
            <a:p>
              <a:endParaRPr lang="zh-CN" altLang="en-US"/>
            </a:p>
          </p:txBody>
        </p:sp>
        <p:sp>
          <p:nvSpPr>
            <p:cNvPr id="24699" name="íṧľïḋê"/>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path>
              </a:pathLst>
            </a:custGeom>
            <a:noFill/>
            <a:ln w="9525">
              <a:noFill/>
            </a:ln>
          </p:spPr>
          <p:txBody>
            <a:bodyPr/>
            <a:lstStyle/>
            <a:p>
              <a:endParaRPr lang="zh-CN" altLang="en-US"/>
            </a:p>
          </p:txBody>
        </p:sp>
        <p:sp>
          <p:nvSpPr>
            <p:cNvPr id="24700" name="îşlïdè"/>
            <p:cNvSpPr/>
            <p:nvPr/>
          </p:nvSpPr>
          <p:spPr>
            <a:xfrm>
              <a:off x="5972969"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01" name="ïṣḷïḑê"/>
            <p:cNvSpPr/>
            <p:nvPr/>
          </p:nvSpPr>
          <p:spPr>
            <a:xfrm>
              <a:off x="3413919" y="3913187"/>
              <a:ext cx="1158875" cy="866775"/>
            </a:xfrm>
            <a:custGeom>
              <a:avLst/>
              <a:gdLst/>
              <a:ahLst/>
              <a:cxnLst>
                <a:cxn ang="0">
                  <a:pos x="0" y="2147483646"/>
                </a:cxn>
                <a:cxn ang="0">
                  <a:pos x="832656250" y="2147483646"/>
                </a:cxn>
                <a:cxn ang="0">
                  <a:pos x="2147483646" y="2147483646"/>
                </a:cxn>
                <a:cxn ang="0">
                  <a:pos x="2147483646" y="2147483646"/>
                </a:cxn>
                <a:cxn ang="0">
                  <a:pos x="2147483646" y="832464396"/>
                </a:cxn>
                <a:cxn ang="0">
                  <a:pos x="2147483646" y="0"/>
                </a:cxn>
                <a:cxn ang="0">
                  <a:pos x="832656250" y="0"/>
                </a:cxn>
                <a:cxn ang="0">
                  <a:pos x="0" y="832464396"/>
                </a:cxn>
                <a:cxn ang="0">
                  <a:pos x="0" y="2147483646"/>
                </a:cxn>
              </a:cxnLst>
              <a:rect l="0" t="0" r="0" b="0"/>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alpha val="100000"/>
              </a:srgbClr>
            </a:solidFill>
            <a:ln w="9525">
              <a:noFill/>
            </a:ln>
          </p:spPr>
          <p:txBody>
            <a:bodyPr/>
            <a:lstStyle/>
            <a:p>
              <a:endParaRPr lang="zh-CN" altLang="en-US"/>
            </a:p>
          </p:txBody>
        </p:sp>
        <p:sp>
          <p:nvSpPr>
            <p:cNvPr id="24702" name="íślïḓè"/>
            <p:cNvSpPr/>
            <p:nvPr/>
          </p:nvSpPr>
          <p:spPr>
            <a:xfrm>
              <a:off x="4012407" y="4059237"/>
              <a:ext cx="1522413" cy="922338"/>
            </a:xfrm>
            <a:custGeom>
              <a:avLst/>
              <a:gdLst/>
              <a:ahLst/>
              <a:cxnLst>
                <a:cxn ang="0">
                  <a:pos x="623295938" y="2147483646"/>
                </a:cxn>
                <a:cxn ang="0">
                  <a:pos x="955719830" y="2147483646"/>
                </a:cxn>
                <a:cxn ang="0">
                  <a:pos x="2147483646" y="2147483646"/>
                </a:cxn>
                <a:cxn ang="0">
                  <a:pos x="2147483646" y="2147483646"/>
                </a:cxn>
                <a:cxn ang="0">
                  <a:pos x="2147483646" y="2147483646"/>
                </a:cxn>
                <a:cxn ang="0">
                  <a:pos x="2147483646" y="1730433937"/>
                </a:cxn>
                <a:cxn ang="0">
                  <a:pos x="2147483646" y="145939441"/>
                </a:cxn>
                <a:cxn ang="0">
                  <a:pos x="2147483646" y="125090950"/>
                </a:cxn>
                <a:cxn ang="0">
                  <a:pos x="2147483646" y="1772135486"/>
                </a:cxn>
                <a:cxn ang="0">
                  <a:pos x="2147483646" y="1980620402"/>
                </a:cxn>
                <a:cxn ang="0">
                  <a:pos x="207763793" y="1980620402"/>
                </a:cxn>
                <a:cxn ang="0">
                  <a:pos x="41551847" y="2147483646"/>
                </a:cxn>
                <a:cxn ang="0">
                  <a:pos x="623295938" y="2147483646"/>
                </a:cxn>
              </a:cxnLst>
              <a:rect l="0" t="0" r="0" b="0"/>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alpha val="100000"/>
              </a:srgbClr>
            </a:solidFill>
            <a:ln w="9525">
              <a:noFill/>
            </a:ln>
          </p:spPr>
          <p:txBody>
            <a:bodyPr/>
            <a:lstStyle/>
            <a:p>
              <a:endParaRPr lang="zh-CN" altLang="en-US"/>
            </a:p>
          </p:txBody>
        </p:sp>
        <p:sp>
          <p:nvSpPr>
            <p:cNvPr id="24703" name="íSļíḍe"/>
            <p:cNvSpPr/>
            <p:nvPr/>
          </p:nvSpPr>
          <p:spPr>
            <a:xfrm>
              <a:off x="3874294" y="3517900"/>
              <a:ext cx="630238" cy="300038"/>
            </a:xfrm>
            <a:custGeom>
              <a:avLst/>
              <a:gdLst/>
              <a:ahLst/>
              <a:cxnLst>
                <a:cxn ang="0">
                  <a:pos x="0" y="1033321780"/>
                </a:cxn>
                <a:cxn ang="0">
                  <a:pos x="333711021" y="1363981840"/>
                </a:cxn>
                <a:cxn ang="0">
                  <a:pos x="2147483646" y="1363981840"/>
                </a:cxn>
                <a:cxn ang="0">
                  <a:pos x="2147483646" y="1033321780"/>
                </a:cxn>
                <a:cxn ang="0">
                  <a:pos x="2147483646" y="909319711"/>
                </a:cxn>
                <a:cxn ang="0">
                  <a:pos x="2147483646" y="516660890"/>
                </a:cxn>
                <a:cxn ang="0">
                  <a:pos x="333711021" y="20666254"/>
                </a:cxn>
                <a:cxn ang="0">
                  <a:pos x="0" y="289327553"/>
                </a:cxn>
                <a:cxn ang="0">
                  <a:pos x="0" y="1033321780"/>
                </a:cxn>
              </a:cxnLst>
              <a:rect l="0" t="0" r="0" b="0"/>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alpha val="100000"/>
              </a:srgbClr>
            </a:solidFill>
            <a:ln w="9525">
              <a:noFill/>
            </a:ln>
          </p:spPr>
          <p:txBody>
            <a:bodyPr/>
            <a:lstStyle/>
            <a:p>
              <a:endParaRPr lang="zh-CN" altLang="en-US"/>
            </a:p>
          </p:txBody>
        </p:sp>
        <p:sp>
          <p:nvSpPr>
            <p:cNvPr id="24704" name="isļïďè"/>
            <p:cNvSpPr/>
            <p:nvPr/>
          </p:nvSpPr>
          <p:spPr>
            <a:xfrm>
              <a:off x="3177382" y="3822700"/>
              <a:ext cx="1422400" cy="1208088"/>
            </a:xfrm>
            <a:custGeom>
              <a:avLst/>
              <a:gdLst/>
              <a:ahLst/>
              <a:cxnLst>
                <a:cxn ang="0">
                  <a:pos x="685879456" y="0"/>
                </a:cxn>
                <a:cxn ang="0">
                  <a:pos x="2057638369"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4112005" y="2147483646"/>
                </a:cxn>
                <a:cxn ang="0">
                  <a:pos x="1163919831" y="2147483646"/>
                </a:cxn>
                <a:cxn ang="0">
                  <a:pos x="20784364" y="2147483646"/>
                </a:cxn>
                <a:cxn ang="0">
                  <a:pos x="0" y="1039142592"/>
                </a:cxn>
                <a:cxn ang="0">
                  <a:pos x="685879456" y="0"/>
                </a:cxn>
              </a:cxnLst>
              <a:rect l="0" t="0" r="0" b="0"/>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alpha val="100000"/>
              </a:srgbClr>
            </a:solidFill>
            <a:ln w="9525">
              <a:noFill/>
            </a:ln>
          </p:spPr>
          <p:txBody>
            <a:bodyPr/>
            <a:lstStyle/>
            <a:p>
              <a:endParaRPr lang="zh-CN" altLang="en-US"/>
            </a:p>
          </p:txBody>
        </p:sp>
        <p:sp>
          <p:nvSpPr>
            <p:cNvPr id="24705" name="ïšľïḑè"/>
            <p:cNvSpPr/>
            <p:nvPr/>
          </p:nvSpPr>
          <p:spPr>
            <a:xfrm>
              <a:off x="4728369" y="1812925"/>
              <a:ext cx="942975" cy="2954338"/>
            </a:xfrm>
            <a:custGeom>
              <a:avLst/>
              <a:gdLst/>
              <a:ahLst/>
              <a:cxnLst>
                <a:cxn ang="0">
                  <a:pos x="2147483646" y="2147483646"/>
                </a:cxn>
                <a:cxn ang="0">
                  <a:pos x="2147483646" y="2147483646"/>
                </a:cxn>
                <a:cxn ang="0">
                  <a:pos x="2147483646" y="2147483646"/>
                </a:cxn>
                <a:cxn ang="0">
                  <a:pos x="415041108" y="831440985"/>
                </a:cxn>
                <a:cxn ang="0">
                  <a:pos x="0" y="415718213"/>
                </a:cxn>
                <a:cxn ang="0">
                  <a:pos x="415041108"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alpha val="100000"/>
              </a:srgbClr>
            </a:solidFill>
            <a:ln w="9525">
              <a:noFill/>
            </a:ln>
          </p:spPr>
          <p:txBody>
            <a:bodyPr/>
            <a:lstStyle/>
            <a:p>
              <a:endParaRPr lang="zh-CN" altLang="en-US"/>
            </a:p>
          </p:txBody>
        </p:sp>
        <p:sp>
          <p:nvSpPr>
            <p:cNvPr id="24706" name="íṡliďê"/>
            <p:cNvSpPr/>
            <p:nvPr/>
          </p:nvSpPr>
          <p:spPr>
            <a:xfrm>
              <a:off x="3391694" y="1812925"/>
              <a:ext cx="2152650" cy="2954338"/>
            </a:xfrm>
            <a:custGeom>
              <a:avLst/>
              <a:gdLst/>
              <a:ahLst/>
              <a:cxnLst>
                <a:cxn ang="0">
                  <a:pos x="2147483646" y="2147483646"/>
                </a:cxn>
                <a:cxn ang="0">
                  <a:pos x="2147483646" y="2147483646"/>
                </a:cxn>
                <a:cxn ang="0">
                  <a:pos x="2147483646" y="2147483646"/>
                </a:cxn>
                <a:cxn ang="0">
                  <a:pos x="2147483646" y="831440985"/>
                </a:cxn>
                <a:cxn ang="0">
                  <a:pos x="415999613" y="831440985"/>
                </a:cxn>
                <a:cxn ang="0">
                  <a:pos x="0" y="415718213"/>
                </a:cxn>
                <a:cxn ang="0">
                  <a:pos x="415999613"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alpha val="100000"/>
              </a:srgbClr>
            </a:solidFill>
            <a:ln w="9525">
              <a:noFill/>
            </a:ln>
          </p:spPr>
          <p:txBody>
            <a:bodyPr/>
            <a:lstStyle/>
            <a:p>
              <a:endParaRPr lang="zh-CN" altLang="en-US"/>
            </a:p>
          </p:txBody>
        </p:sp>
        <p:sp>
          <p:nvSpPr>
            <p:cNvPr id="24707" name="iśļíḋe"/>
            <p:cNvSpPr/>
            <p:nvPr/>
          </p:nvSpPr>
          <p:spPr>
            <a:xfrm>
              <a:off x="3472657" y="1935162"/>
              <a:ext cx="192088" cy="387350"/>
            </a:xfrm>
            <a:prstGeom prst="rect">
              <a:avLst/>
            </a:prstGeom>
            <a:solidFill>
              <a:srgbClr val="3C494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08" name="ïṥ1iḍe"/>
            <p:cNvSpPr/>
            <p:nvPr/>
          </p:nvSpPr>
          <p:spPr>
            <a:xfrm>
              <a:off x="3569494" y="4643437"/>
              <a:ext cx="2157413" cy="747713"/>
            </a:xfrm>
            <a:custGeom>
              <a:avLst/>
              <a:gdLst/>
              <a:ahLst/>
              <a:cxnLst>
                <a:cxn ang="0">
                  <a:pos x="0" y="1247194402"/>
                </a:cxn>
                <a:cxn ang="0">
                  <a:pos x="332861915" y="1746069428"/>
                </a:cxn>
                <a:cxn ang="0">
                  <a:pos x="74894159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1247194402"/>
                </a:cxn>
                <a:cxn ang="0">
                  <a:pos x="0" y="1247194402"/>
                </a:cxn>
              </a:cxnLst>
              <a:rect l="0" t="0" r="0" b="0"/>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alpha val="100000"/>
              </a:srgbClr>
            </a:solidFill>
            <a:ln w="9525">
              <a:noFill/>
            </a:ln>
          </p:spPr>
          <p:txBody>
            <a:bodyPr/>
            <a:lstStyle/>
            <a:p>
              <a:endParaRPr lang="zh-CN" altLang="en-US"/>
            </a:p>
          </p:txBody>
        </p:sp>
        <p:sp>
          <p:nvSpPr>
            <p:cNvPr id="24709" name="íṡļiďê"/>
            <p:cNvSpPr/>
            <p:nvPr/>
          </p:nvSpPr>
          <p:spPr>
            <a:xfrm>
              <a:off x="3048794" y="3822700"/>
              <a:ext cx="1423988" cy="1208088"/>
            </a:xfrm>
            <a:custGeom>
              <a:avLst/>
              <a:gdLst/>
              <a:ahLst/>
              <a:cxnLst>
                <a:cxn ang="0">
                  <a:pos x="666581562" y="0"/>
                </a:cxn>
                <a:cxn ang="0">
                  <a:pos x="2062235852"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7315067" y="2147483646"/>
                </a:cxn>
                <a:cxn ang="0">
                  <a:pos x="1166520016" y="2147483646"/>
                </a:cxn>
                <a:cxn ang="0">
                  <a:pos x="0" y="2147483646"/>
                </a:cxn>
                <a:cxn ang="0">
                  <a:pos x="0" y="1039142592"/>
                </a:cxn>
                <a:cxn ang="0">
                  <a:pos x="666581562" y="0"/>
                </a:cxn>
              </a:cxnLst>
              <a:rect l="0" t="0" r="0" b="0"/>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alpha val="100000"/>
              </a:srgbClr>
            </a:solidFill>
            <a:ln w="9525">
              <a:noFill/>
            </a:ln>
          </p:spPr>
          <p:txBody>
            <a:bodyPr/>
            <a:lstStyle/>
            <a:p>
              <a:endParaRPr lang="zh-CN" altLang="en-US"/>
            </a:p>
          </p:txBody>
        </p:sp>
        <p:sp>
          <p:nvSpPr>
            <p:cNvPr id="24710" name="îşḷíďé"/>
            <p:cNvSpPr/>
            <p:nvPr/>
          </p:nvSpPr>
          <p:spPr>
            <a:xfrm>
              <a:off x="4906169" y="4660900"/>
              <a:ext cx="820738" cy="781050"/>
            </a:xfrm>
            <a:custGeom>
              <a:avLst/>
              <a:gdLst/>
              <a:ahLst/>
              <a:cxnLst>
                <a:cxn ang="0">
                  <a:pos x="0" y="2147483646"/>
                </a:cxn>
                <a:cxn ang="0">
                  <a:pos x="1684026706" y="20864540"/>
                </a:cxn>
                <a:cxn ang="0">
                  <a:pos x="1954304848" y="0"/>
                </a:cxn>
                <a:cxn ang="0">
                  <a:pos x="2147483646" y="0"/>
                </a:cxn>
                <a:cxn ang="0">
                  <a:pos x="2147483646" y="2147483646"/>
                </a:cxn>
                <a:cxn ang="0">
                  <a:pos x="0" y="2147483646"/>
                </a:cxn>
              </a:cxnLst>
              <a:rect l="0" t="0" r="0" b="0"/>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alpha val="100000"/>
              </a:srgbClr>
            </a:solidFill>
            <a:ln w="9525">
              <a:noFill/>
            </a:ln>
          </p:spPr>
          <p:txBody>
            <a:bodyPr/>
            <a:lstStyle/>
            <a:p>
              <a:endParaRPr lang="zh-CN" altLang="en-US"/>
            </a:p>
          </p:txBody>
        </p:sp>
        <p:sp>
          <p:nvSpPr>
            <p:cNvPr id="24711" name="íṣḷiḍè"/>
            <p:cNvSpPr/>
            <p:nvPr/>
          </p:nvSpPr>
          <p:spPr>
            <a:xfrm>
              <a:off x="4828382" y="4560887"/>
              <a:ext cx="674688" cy="876300"/>
            </a:xfrm>
            <a:custGeom>
              <a:avLst/>
              <a:gdLst/>
              <a:ahLst/>
              <a:cxnLst>
                <a:cxn ang="0">
                  <a:pos x="332507216" y="2147483646"/>
                </a:cxn>
                <a:cxn ang="0">
                  <a:pos x="0" y="2147483646"/>
                </a:cxn>
                <a:cxn ang="0">
                  <a:pos x="0" y="2147483646"/>
                </a:cxn>
                <a:cxn ang="0">
                  <a:pos x="0" y="2147483646"/>
                </a:cxn>
                <a:cxn ang="0">
                  <a:pos x="1953486165" y="41660763"/>
                </a:cxn>
                <a:cxn ang="0">
                  <a:pos x="2147483646" y="0"/>
                </a:cxn>
                <a:cxn ang="0">
                  <a:pos x="2147483646" y="0"/>
                </a:cxn>
                <a:cxn ang="0">
                  <a:pos x="2147483646" y="0"/>
                </a:cxn>
                <a:cxn ang="0">
                  <a:pos x="2147483646" y="333290664"/>
                </a:cxn>
                <a:cxn ang="0">
                  <a:pos x="2147483646" y="687411709"/>
                </a:cxn>
                <a:cxn ang="0">
                  <a:pos x="2147483646" y="687411709"/>
                </a:cxn>
                <a:cxn ang="0">
                  <a:pos x="2147483646" y="687411709"/>
                </a:cxn>
                <a:cxn ang="0">
                  <a:pos x="2098958927" y="708242091"/>
                </a:cxn>
                <a:cxn ang="0">
                  <a:pos x="665014433" y="2147483646"/>
                </a:cxn>
                <a:cxn ang="0">
                  <a:pos x="665014433" y="2147483646"/>
                </a:cxn>
                <a:cxn ang="0">
                  <a:pos x="332507216" y="2147483646"/>
                </a:cxn>
              </a:cxnLst>
              <a:rect l="0" t="0" r="0" b="0"/>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alpha val="100000"/>
              </a:srgbClr>
            </a:solidFill>
            <a:ln w="9525">
              <a:noFill/>
            </a:ln>
          </p:spPr>
          <p:txBody>
            <a:bodyPr/>
            <a:lstStyle/>
            <a:p>
              <a:endParaRPr lang="zh-CN" altLang="en-US"/>
            </a:p>
          </p:txBody>
        </p:sp>
        <p:sp>
          <p:nvSpPr>
            <p:cNvPr id="24712" name="ïś1îḋe"/>
            <p:cNvSpPr/>
            <p:nvPr/>
          </p:nvSpPr>
          <p:spPr>
            <a:xfrm>
              <a:off x="5357019" y="4560887"/>
              <a:ext cx="415925" cy="150813"/>
            </a:xfrm>
            <a:custGeom>
              <a:avLst/>
              <a:gdLst/>
              <a:ahLst/>
              <a:cxnLst>
                <a:cxn ang="0">
                  <a:pos x="1545892672" y="689229120"/>
                </a:cxn>
                <a:cxn ang="0">
                  <a:pos x="334248299" y="689229120"/>
                </a:cxn>
                <a:cxn ang="0">
                  <a:pos x="0" y="334169617"/>
                </a:cxn>
                <a:cxn ang="0">
                  <a:pos x="334248299" y="0"/>
                </a:cxn>
                <a:cxn ang="0">
                  <a:pos x="1545892672" y="0"/>
                </a:cxn>
                <a:cxn ang="0">
                  <a:pos x="1901028633" y="334169617"/>
                </a:cxn>
                <a:cxn ang="0">
                  <a:pos x="1545892672" y="689229120"/>
                </a:cxn>
              </a:cxnLst>
              <a:rect l="0" t="0" r="0" b="0"/>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alpha val="100000"/>
              </a:srgbClr>
            </a:solidFill>
            <a:ln w="9525">
              <a:noFill/>
            </a:ln>
          </p:spPr>
          <p:txBody>
            <a:bodyPr/>
            <a:lstStyle/>
            <a:p>
              <a:endParaRPr lang="zh-CN" altLang="en-US"/>
            </a:p>
          </p:txBody>
        </p:sp>
        <p:sp>
          <p:nvSpPr>
            <p:cNvPr id="24713" name="îšḻídè"/>
            <p:cNvSpPr/>
            <p:nvPr/>
          </p:nvSpPr>
          <p:spPr>
            <a:xfrm>
              <a:off x="5622132" y="4560887"/>
              <a:ext cx="263525" cy="150813"/>
            </a:xfrm>
            <a:custGeom>
              <a:avLst/>
              <a:gdLst/>
              <a:ahLst/>
              <a:cxnLst>
                <a:cxn ang="0">
                  <a:pos x="867033598" y="689229120"/>
                </a:cxn>
                <a:cxn ang="0">
                  <a:pos x="330301326" y="689229120"/>
                </a:cxn>
                <a:cxn ang="0">
                  <a:pos x="0" y="334169617"/>
                </a:cxn>
                <a:cxn ang="0">
                  <a:pos x="330301326" y="0"/>
                </a:cxn>
                <a:cxn ang="0">
                  <a:pos x="867033598" y="0"/>
                </a:cxn>
                <a:cxn ang="0">
                  <a:pos x="1197334925" y="334169617"/>
                </a:cxn>
                <a:cxn ang="0">
                  <a:pos x="867033598" y="689229120"/>
                </a:cxn>
              </a:cxnLst>
              <a:rect l="0" t="0" r="0" b="0"/>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alpha val="100000"/>
              </a:srgbClr>
            </a:solidFill>
            <a:ln w="9525">
              <a:noFill/>
            </a:ln>
          </p:spPr>
          <p:txBody>
            <a:bodyPr/>
            <a:lstStyle/>
            <a:p>
              <a:endParaRPr lang="zh-CN" altLang="en-US"/>
            </a:p>
          </p:txBody>
        </p:sp>
        <p:sp>
          <p:nvSpPr>
            <p:cNvPr id="24714" name="íŝļíḑe"/>
            <p:cNvSpPr/>
            <p:nvPr/>
          </p:nvSpPr>
          <p:spPr>
            <a:xfrm>
              <a:off x="5398294" y="4799012"/>
              <a:ext cx="652463" cy="1120775"/>
            </a:xfrm>
            <a:custGeom>
              <a:avLst/>
              <a:gdLst/>
              <a:ahLst/>
              <a:cxnLst>
                <a:cxn ang="0">
                  <a:pos x="1311537321" y="0"/>
                </a:cxn>
                <a:cxn ang="0">
                  <a:pos x="1373991262" y="0"/>
                </a:cxn>
                <a:cxn ang="0">
                  <a:pos x="2147483646" y="2147483646"/>
                </a:cxn>
                <a:cxn ang="0">
                  <a:pos x="1311537321" y="2147483646"/>
                </a:cxn>
                <a:cxn ang="0">
                  <a:pos x="0" y="2147483646"/>
                </a:cxn>
                <a:cxn ang="0">
                  <a:pos x="0" y="0"/>
                </a:cxn>
                <a:cxn ang="0">
                  <a:pos x="1311537321" y="0"/>
                </a:cxn>
              </a:cxnLst>
              <a:rect l="0" t="0" r="0" b="0"/>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alpha val="100000"/>
              </a:srgbClr>
            </a:solidFill>
            <a:ln w="9525">
              <a:noFill/>
            </a:ln>
          </p:spPr>
          <p:txBody>
            <a:bodyPr/>
            <a:lstStyle/>
            <a:p>
              <a:endParaRPr lang="zh-CN" altLang="en-US"/>
            </a:p>
          </p:txBody>
        </p:sp>
        <p:sp>
          <p:nvSpPr>
            <p:cNvPr id="24715" name="îṡļíḍê"/>
            <p:cNvSpPr/>
            <p:nvPr/>
          </p:nvSpPr>
          <p:spPr>
            <a:xfrm>
              <a:off x="5137944" y="4899025"/>
              <a:ext cx="525463" cy="915988"/>
            </a:xfrm>
            <a:custGeom>
              <a:avLst/>
              <a:gdLst/>
              <a:ahLst/>
              <a:cxnLst>
                <a:cxn ang="0">
                  <a:pos x="1190045756" y="2147483646"/>
                </a:cxn>
                <a:cxn ang="0">
                  <a:pos x="0" y="2147483646"/>
                </a:cxn>
                <a:cxn ang="0">
                  <a:pos x="0" y="2097535048"/>
                </a:cxn>
                <a:cxn ang="0">
                  <a:pos x="1190045756" y="0"/>
                </a:cxn>
                <a:cxn ang="0">
                  <a:pos x="1231799503" y="0"/>
                </a:cxn>
                <a:cxn ang="0">
                  <a:pos x="2147483646" y="2097535048"/>
                </a:cxn>
                <a:cxn ang="0">
                  <a:pos x="1190045756" y="2147483646"/>
                </a:cxn>
              </a:cxnLst>
              <a:rect l="0" t="0" r="0" b="0"/>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alpha val="100000"/>
              </a:srgbClr>
            </a:solidFill>
            <a:ln w="9525">
              <a:noFill/>
            </a:ln>
          </p:spPr>
          <p:txBody>
            <a:bodyPr/>
            <a:lstStyle/>
            <a:p>
              <a:endParaRPr lang="zh-CN" altLang="en-US"/>
            </a:p>
          </p:txBody>
        </p:sp>
        <p:sp>
          <p:nvSpPr>
            <p:cNvPr id="24716" name="iṧľïḓé"/>
            <p:cNvSpPr/>
            <p:nvPr/>
          </p:nvSpPr>
          <p:spPr>
            <a:xfrm>
              <a:off x="5037932" y="4799012"/>
              <a:ext cx="725488" cy="1120775"/>
            </a:xfrm>
            <a:custGeom>
              <a:avLst/>
              <a:gdLst/>
              <a:ahLst/>
              <a:cxnLst>
                <a:cxn ang="0">
                  <a:pos x="1644726924" y="913313169"/>
                </a:cxn>
                <a:cxn ang="0">
                  <a:pos x="1665542498" y="913313169"/>
                </a:cxn>
                <a:cxn ang="0">
                  <a:pos x="2061111408" y="1266184166"/>
                </a:cxn>
                <a:cxn ang="0">
                  <a:pos x="2147483646" y="2147483646"/>
                </a:cxn>
                <a:cxn ang="0">
                  <a:pos x="1644726924" y="2147483646"/>
                </a:cxn>
                <a:cxn ang="0">
                  <a:pos x="916049515" y="2147483646"/>
                </a:cxn>
                <a:cxn ang="0">
                  <a:pos x="916049515" y="2147483646"/>
                </a:cxn>
                <a:cxn ang="0">
                  <a:pos x="1644726924" y="913313169"/>
                </a:cxn>
                <a:cxn ang="0">
                  <a:pos x="1644726924" y="0"/>
                </a:cxn>
                <a:cxn ang="0">
                  <a:pos x="0" y="2147483646"/>
                </a:cxn>
                <a:cxn ang="0">
                  <a:pos x="0" y="2147483646"/>
                </a:cxn>
                <a:cxn ang="0">
                  <a:pos x="1644726924" y="2147483646"/>
                </a:cxn>
                <a:cxn ang="0">
                  <a:pos x="2147483646" y="2147483646"/>
                </a:cxn>
                <a:cxn ang="0">
                  <a:pos x="1707182772" y="0"/>
                </a:cxn>
                <a:cxn ang="0">
                  <a:pos x="1644726924" y="0"/>
                </a:cxn>
              </a:cxnLst>
              <a:rect l="0" t="0" r="0" b="0"/>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alpha val="100000"/>
              </a:srgbClr>
            </a:solidFill>
            <a:ln w="9525">
              <a:noFill/>
            </a:ln>
          </p:spPr>
          <p:txBody>
            <a:bodyPr/>
            <a:lstStyle/>
            <a:p>
              <a:endParaRPr lang="zh-CN" altLang="en-US"/>
            </a:p>
          </p:txBody>
        </p:sp>
        <p:sp>
          <p:nvSpPr>
            <p:cNvPr id="24717" name="íṧ1îḋe"/>
            <p:cNvSpPr/>
            <p:nvPr/>
          </p:nvSpPr>
          <p:spPr>
            <a:xfrm>
              <a:off x="5320507"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24718" name="iŝ1îḋê"/>
            <p:cNvSpPr/>
            <p:nvPr/>
          </p:nvSpPr>
          <p:spPr>
            <a:xfrm>
              <a:off x="5914232" y="1547812"/>
              <a:ext cx="363538"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19" name="iśḻíde"/>
            <p:cNvSpPr/>
            <p:nvPr/>
          </p:nvSpPr>
          <p:spPr>
            <a:xfrm>
              <a:off x="69619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0" name="i$1îḋe"/>
            <p:cNvSpPr/>
            <p:nvPr/>
          </p:nvSpPr>
          <p:spPr>
            <a:xfrm>
              <a:off x="6961982" y="1547812"/>
              <a:ext cx="306388"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1" name="ïṣḷiḍè"/>
            <p:cNvSpPr/>
            <p:nvPr/>
          </p:nvSpPr>
          <p:spPr>
            <a:xfrm>
              <a:off x="6803232"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2" name="îṧ1ídè"/>
            <p:cNvSpPr/>
            <p:nvPr/>
          </p:nvSpPr>
          <p:spPr>
            <a:xfrm>
              <a:off x="6803232" y="1547812"/>
              <a:ext cx="304800"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3" name="íṣľídê"/>
            <p:cNvSpPr/>
            <p:nvPr/>
          </p:nvSpPr>
          <p:spPr>
            <a:xfrm>
              <a:off x="6742907" y="1547812"/>
              <a:ext cx="365125"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4" name="ï$1îḍe"/>
            <p:cNvSpPr/>
            <p:nvPr/>
          </p:nvSpPr>
          <p:spPr>
            <a:xfrm>
              <a:off x="5306219"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24725" name="išḷiḓé"/>
            <p:cNvSpPr/>
            <p:nvPr/>
          </p:nvSpPr>
          <p:spPr>
            <a:xfrm>
              <a:off x="5174457"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24726" name="îŝľiďé"/>
            <p:cNvSpPr/>
            <p:nvPr/>
          </p:nvSpPr>
          <p:spPr>
            <a:xfrm>
              <a:off x="3898107" y="2855912"/>
              <a:ext cx="263525" cy="611188"/>
            </a:xfrm>
            <a:custGeom>
              <a:avLst/>
              <a:gdLst/>
              <a:ahLst/>
              <a:cxnLst>
                <a:cxn ang="0">
                  <a:pos x="268368408" y="0"/>
                </a:cxn>
                <a:cxn ang="0">
                  <a:pos x="20645821" y="291249326"/>
                </a:cxn>
                <a:cxn ang="0">
                  <a:pos x="247722587" y="2147483646"/>
                </a:cxn>
                <a:cxn ang="0">
                  <a:pos x="536736816" y="2147483646"/>
                </a:cxn>
                <a:cxn ang="0">
                  <a:pos x="887679419" y="2147483646"/>
                </a:cxn>
                <a:cxn ang="0">
                  <a:pos x="1135402006" y="1789116037"/>
                </a:cxn>
                <a:cxn ang="0">
                  <a:pos x="1114760729" y="1227416020"/>
                </a:cxn>
                <a:cxn ang="0">
                  <a:pos x="681243930" y="270446129"/>
                </a:cxn>
                <a:cxn ang="0">
                  <a:pos x="268368408" y="0"/>
                </a:cxn>
              </a:cxnLst>
              <a:rect l="0" t="0" r="0" b="0"/>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alpha val="100000"/>
              </a:srgbClr>
            </a:solidFill>
            <a:ln w="9525">
              <a:noFill/>
            </a:ln>
          </p:spPr>
          <p:txBody>
            <a:bodyPr/>
            <a:lstStyle/>
            <a:p>
              <a:endParaRPr lang="zh-CN" altLang="en-US"/>
            </a:p>
          </p:txBody>
        </p:sp>
        <p:sp>
          <p:nvSpPr>
            <p:cNvPr id="24727" name="íslîďè"/>
            <p:cNvSpPr/>
            <p:nvPr/>
          </p:nvSpPr>
          <p:spPr>
            <a:xfrm>
              <a:off x="3810794" y="2855912"/>
              <a:ext cx="269875" cy="611188"/>
            </a:xfrm>
            <a:custGeom>
              <a:avLst/>
              <a:gdLst/>
              <a:ahLst/>
              <a:cxnLst>
                <a:cxn ang="0">
                  <a:pos x="271997407" y="0"/>
                </a:cxn>
                <a:cxn ang="0">
                  <a:pos x="20922174" y="291249326"/>
                </a:cxn>
                <a:cxn ang="0">
                  <a:pos x="251075233" y="2147483646"/>
                </a:cxn>
                <a:cxn ang="0">
                  <a:pos x="543994814" y="2147483646"/>
                </a:cxn>
                <a:cxn ang="0">
                  <a:pos x="899685489" y="2147483646"/>
                </a:cxn>
                <a:cxn ang="0">
                  <a:pos x="1171682896" y="1789116037"/>
                </a:cxn>
                <a:cxn ang="0">
                  <a:pos x="1150756148" y="1227416020"/>
                </a:cxn>
                <a:cxn ang="0">
                  <a:pos x="711376778" y="270446129"/>
                </a:cxn>
                <a:cxn ang="0">
                  <a:pos x="271997407" y="0"/>
                </a:cxn>
              </a:cxnLst>
              <a:rect l="0" t="0" r="0" b="0"/>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alpha val="100000"/>
              </a:srgbClr>
            </a:solidFill>
            <a:ln w="9525">
              <a:noFill/>
            </a:ln>
          </p:spPr>
          <p:txBody>
            <a:bodyPr/>
            <a:lstStyle/>
            <a:p>
              <a:endParaRPr lang="zh-CN" altLang="en-US"/>
            </a:p>
          </p:txBody>
        </p:sp>
        <p:sp>
          <p:nvSpPr>
            <p:cNvPr id="24728" name="ïŝlîdè"/>
            <p:cNvSpPr/>
            <p:nvPr/>
          </p:nvSpPr>
          <p:spPr>
            <a:xfrm>
              <a:off x="61190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29" name="îŝ1iḓe"/>
            <p:cNvSpPr/>
            <p:nvPr/>
          </p:nvSpPr>
          <p:spPr>
            <a:xfrm>
              <a:off x="69445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0" name="ïślîdé"/>
            <p:cNvSpPr/>
            <p:nvPr/>
          </p:nvSpPr>
          <p:spPr>
            <a:xfrm>
              <a:off x="7108032" y="5026025"/>
              <a:ext cx="160338" cy="565150"/>
            </a:xfrm>
            <a:prstGeom prst="rect">
              <a:avLst/>
            </a:prstGeom>
            <a:solidFill>
              <a:srgbClr val="575F6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1" name="îṥ1íḓè"/>
            <p:cNvSpPr/>
            <p:nvPr/>
          </p:nvSpPr>
          <p:spPr>
            <a:xfrm>
              <a:off x="7108032" y="5026025"/>
              <a:ext cx="160338"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2" name="ï$ḷïdê"/>
            <p:cNvSpPr/>
            <p:nvPr/>
          </p:nvSpPr>
          <p:spPr>
            <a:xfrm>
              <a:off x="6944519" y="5026025"/>
              <a:ext cx="163513" cy="5651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3" name="îśľîḑé"/>
            <p:cNvSpPr/>
            <p:nvPr/>
          </p:nvSpPr>
          <p:spPr>
            <a:xfrm>
              <a:off x="6944519" y="5026025"/>
              <a:ext cx="163513"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4" name="ïṡḻíḍe"/>
            <p:cNvSpPr/>
            <p:nvPr/>
          </p:nvSpPr>
          <p:spPr>
            <a:xfrm>
              <a:off x="5812632" y="4273550"/>
              <a:ext cx="1947863" cy="1463675"/>
            </a:xfrm>
            <a:custGeom>
              <a:avLst/>
              <a:gdLst/>
              <a:ahLst/>
              <a:cxnLst>
                <a:cxn ang="0">
                  <a:pos x="416190353" y="2147483646"/>
                </a:cxn>
                <a:cxn ang="0">
                  <a:pos x="0" y="2147483646"/>
                </a:cxn>
                <a:cxn ang="0">
                  <a:pos x="437001011" y="2147483646"/>
                </a:cxn>
                <a:cxn ang="0">
                  <a:pos x="1519091368" y="2147483646"/>
                </a:cxn>
                <a:cxn ang="0">
                  <a:pos x="2147483646" y="2147483646"/>
                </a:cxn>
                <a:cxn ang="0">
                  <a:pos x="2147483646" y="2147483646"/>
                </a:cxn>
                <a:cxn ang="0">
                  <a:pos x="2147483646" y="2147483646"/>
                </a:cxn>
                <a:cxn ang="0">
                  <a:pos x="2147483646" y="1538545852"/>
                </a:cxn>
                <a:cxn ang="0">
                  <a:pos x="2147483646" y="457405277"/>
                </a:cxn>
                <a:cxn ang="0">
                  <a:pos x="2147483646" y="0"/>
                </a:cxn>
                <a:cxn ang="0">
                  <a:pos x="1519091368" y="0"/>
                </a:cxn>
                <a:cxn ang="0">
                  <a:pos x="437001011" y="457405277"/>
                </a:cxn>
                <a:cxn ang="0">
                  <a:pos x="0" y="1538545852"/>
                </a:cxn>
                <a:cxn ang="0">
                  <a:pos x="0" y="2147483646"/>
                </a:cxn>
                <a:cxn ang="0">
                  <a:pos x="416190353" y="2147483646"/>
                </a:cxn>
                <a:cxn ang="0">
                  <a:pos x="832380706" y="2147483646"/>
                </a:cxn>
                <a:cxn ang="0">
                  <a:pos x="832380706" y="1538545852"/>
                </a:cxn>
                <a:cxn ang="0">
                  <a:pos x="1040473602" y="1039560350"/>
                </a:cxn>
                <a:cxn ang="0">
                  <a:pos x="1519091368" y="852437936"/>
                </a:cxn>
                <a:cxn ang="0">
                  <a:pos x="2147483646" y="852437936"/>
                </a:cxn>
                <a:cxn ang="0">
                  <a:pos x="2147483646" y="1039560350"/>
                </a:cxn>
                <a:cxn ang="0">
                  <a:pos x="2147483646" y="1538545852"/>
                </a:cxn>
                <a:cxn ang="0">
                  <a:pos x="2147483646" y="2147483646"/>
                </a:cxn>
                <a:cxn ang="0">
                  <a:pos x="2147483646" y="2147483646"/>
                </a:cxn>
                <a:cxn ang="0">
                  <a:pos x="2147483646" y="2147483646"/>
                </a:cxn>
                <a:cxn ang="0">
                  <a:pos x="1519091368" y="2147483646"/>
                </a:cxn>
                <a:cxn ang="0">
                  <a:pos x="1040473602" y="2147483646"/>
                </a:cxn>
                <a:cxn ang="0">
                  <a:pos x="832380706" y="2147483646"/>
                </a:cxn>
                <a:cxn ang="0">
                  <a:pos x="416190353" y="2147483646"/>
                </a:cxn>
              </a:cxnLst>
              <a:rect l="0" t="0" r="0" b="0"/>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alpha val="100000"/>
              </a:srgbClr>
            </a:solidFill>
            <a:ln w="9525">
              <a:noFill/>
            </a:ln>
          </p:spPr>
          <p:txBody>
            <a:bodyPr/>
            <a:lstStyle/>
            <a:p>
              <a:endParaRPr lang="zh-CN" altLang="en-US"/>
            </a:p>
          </p:txBody>
        </p:sp>
        <p:sp>
          <p:nvSpPr>
            <p:cNvPr id="24735" name="íṡḻídé"/>
            <p:cNvSpPr/>
            <p:nvPr/>
          </p:nvSpPr>
          <p:spPr>
            <a:xfrm>
              <a:off x="5812632" y="4872037"/>
              <a:ext cx="1947863" cy="180975"/>
            </a:xfrm>
            <a:custGeom>
              <a:avLst/>
              <a:gdLst/>
              <a:ahLst/>
              <a:cxnLst>
                <a:cxn ang="0">
                  <a:pos x="2147483646" y="818798766"/>
                </a:cxn>
                <a:cxn ang="0">
                  <a:pos x="416190353" y="818798766"/>
                </a:cxn>
                <a:cxn ang="0">
                  <a:pos x="0" y="409401645"/>
                </a:cxn>
                <a:cxn ang="0">
                  <a:pos x="416190353" y="0"/>
                </a:cxn>
                <a:cxn ang="0">
                  <a:pos x="2147483646" y="0"/>
                </a:cxn>
                <a:cxn ang="0">
                  <a:pos x="2147483646" y="409401645"/>
                </a:cxn>
                <a:cxn ang="0">
                  <a:pos x="2147483646" y="818798766"/>
                </a:cxn>
              </a:cxnLst>
              <a:rect l="0" t="0" r="0" b="0"/>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alpha val="100000"/>
              </a:srgbClr>
            </a:solidFill>
            <a:ln w="9525">
              <a:noFill/>
            </a:ln>
          </p:spPr>
          <p:txBody>
            <a:bodyPr/>
            <a:lstStyle/>
            <a:p>
              <a:endParaRPr lang="zh-CN" altLang="en-US"/>
            </a:p>
          </p:txBody>
        </p:sp>
        <p:sp>
          <p:nvSpPr>
            <p:cNvPr id="24736" name="íṧ1îdè"/>
            <p:cNvSpPr/>
            <p:nvPr/>
          </p:nvSpPr>
          <p:spPr>
            <a:xfrm>
              <a:off x="7331869"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7" name="íṩ1ïďê"/>
            <p:cNvSpPr/>
            <p:nvPr/>
          </p:nvSpPr>
          <p:spPr>
            <a:xfrm>
              <a:off x="7331869"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8" name="îṧḷiḑè"/>
            <p:cNvSpPr/>
            <p:nvPr/>
          </p:nvSpPr>
          <p:spPr>
            <a:xfrm>
              <a:off x="7158832"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39" name="ïṡḷîḑé"/>
            <p:cNvSpPr/>
            <p:nvPr/>
          </p:nvSpPr>
          <p:spPr>
            <a:xfrm>
              <a:off x="7158832"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0" name="ïś1iďè"/>
            <p:cNvSpPr/>
            <p:nvPr/>
          </p:nvSpPr>
          <p:spPr>
            <a:xfrm>
              <a:off x="7012782"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1" name="íṡ1iḑè"/>
            <p:cNvSpPr/>
            <p:nvPr/>
          </p:nvSpPr>
          <p:spPr>
            <a:xfrm>
              <a:off x="6438107"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2" name="ïslide"/>
            <p:cNvSpPr/>
            <p:nvPr/>
          </p:nvSpPr>
          <p:spPr>
            <a:xfrm>
              <a:off x="6438107"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3" name="îSľiḓé"/>
            <p:cNvSpPr/>
            <p:nvPr/>
          </p:nvSpPr>
          <p:spPr>
            <a:xfrm>
              <a:off x="6265069"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4" name="íṡḻîḑé"/>
            <p:cNvSpPr/>
            <p:nvPr/>
          </p:nvSpPr>
          <p:spPr>
            <a:xfrm>
              <a:off x="6265069"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5" name="ïŝ1íḓê"/>
            <p:cNvSpPr/>
            <p:nvPr/>
          </p:nvSpPr>
          <p:spPr>
            <a:xfrm>
              <a:off x="6119019"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4746" name="iṡļîḑé"/>
            <p:cNvSpPr/>
            <p:nvPr/>
          </p:nvSpPr>
          <p:spPr>
            <a:xfrm>
              <a:off x="3226594" y="4119562"/>
              <a:ext cx="228600" cy="350838"/>
            </a:xfrm>
            <a:custGeom>
              <a:avLst/>
              <a:gdLst/>
              <a:ahLst/>
              <a:cxnLst>
                <a:cxn ang="0">
                  <a:pos x="0" y="788888859"/>
                </a:cxn>
                <a:cxn ang="0">
                  <a:pos x="522579600" y="1598536393"/>
                </a:cxn>
                <a:cxn ang="0">
                  <a:pos x="1045159200" y="851169439"/>
                </a:cxn>
                <a:cxn ang="0">
                  <a:pos x="1045159200" y="788888859"/>
                </a:cxn>
                <a:cxn ang="0">
                  <a:pos x="522579600" y="0"/>
                </a:cxn>
                <a:cxn ang="0">
                  <a:pos x="501676416" y="0"/>
                </a:cxn>
                <a:cxn ang="0">
                  <a:pos x="0" y="788888859"/>
                </a:cxn>
              </a:cxnLst>
              <a:rect l="0" t="0" r="0" b="0"/>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alpha val="100000"/>
              </a:srgbClr>
            </a:solidFill>
            <a:ln w="9525">
              <a:noFill/>
            </a:ln>
          </p:spPr>
          <p:txBody>
            <a:bodyPr/>
            <a:lstStyle/>
            <a:p>
              <a:endParaRPr lang="zh-CN" altLang="en-US"/>
            </a:p>
          </p:txBody>
        </p:sp>
      </p:grpSp>
      <p:grpSp>
        <p:nvGrpSpPr>
          <p:cNvPr id="24579" name="组合 167"/>
          <p:cNvGrpSpPr/>
          <p:nvPr/>
        </p:nvGrpSpPr>
        <p:grpSpPr>
          <a:xfrm>
            <a:off x="3394075" y="2546350"/>
            <a:ext cx="8797927" cy="2106613"/>
            <a:chOff x="4048346" y="3057208"/>
            <a:chExt cx="6842830" cy="1638887"/>
          </a:xfrm>
        </p:grpSpPr>
        <p:sp>
          <p:nvSpPr>
            <p:cNvPr id="164" name="等腰三角形 163"/>
            <p:cNvSpPr/>
            <p:nvPr>
              <p:custDataLst>
                <p:tags r:id="rId1"/>
              </p:custDataLst>
            </p:nvPr>
          </p:nvSpPr>
          <p:spPr>
            <a:xfrm rot="3689471" flipV="1">
              <a:off x="5034862" y="3104162"/>
              <a:ext cx="228481" cy="179034"/>
            </a:xfrm>
            <a:prstGeom prst="triangle">
              <a:avLst/>
            </a:prstGeom>
            <a:solidFill>
              <a:schemeClr val="bg2">
                <a:lumMod val="2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华文中宋"/>
                <a:cs typeface="+mn-cs"/>
              </a:endParaRPr>
            </a:p>
          </p:txBody>
        </p:sp>
        <p:sp>
          <p:nvSpPr>
            <p:cNvPr id="165" name="矩形 164"/>
            <p:cNvSpPr/>
            <p:nvPr>
              <p:custDataLst>
                <p:tags r:id="rId2"/>
              </p:custDataLst>
            </p:nvPr>
          </p:nvSpPr>
          <p:spPr>
            <a:xfrm>
              <a:off x="4048346" y="3167126"/>
              <a:ext cx="6842830" cy="844761"/>
            </a:xfrm>
            <a:prstGeom prst="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任意多边形 8"/>
            <p:cNvSpPr/>
            <p:nvPr>
              <p:custDataLst>
                <p:tags r:id="rId3"/>
              </p:custDataLst>
            </p:nvPr>
          </p:nvSpPr>
          <p:spPr>
            <a:xfrm>
              <a:off x="4194043" y="3057208"/>
              <a:ext cx="993952" cy="1011491"/>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4585" name="文本框 10"/>
            <p:cNvSpPr txBox="1"/>
            <p:nvPr>
              <p:custDataLst>
                <p:tags r:id="rId4"/>
              </p:custDataLst>
            </p:nvPr>
          </p:nvSpPr>
          <p:spPr>
            <a:xfrm>
              <a:off x="4758045" y="4111307"/>
              <a:ext cx="5872161" cy="584788"/>
            </a:xfrm>
            <a:prstGeom prst="rect">
              <a:avLst/>
            </a:prstGeom>
            <a:no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r>
                <a:rPr lang="zh-CN" altLang="en-US" sz="1400" dirty="0" smtClean="0">
                  <a:solidFill>
                    <a:schemeClr val="bg1"/>
                  </a:solidFill>
                  <a:latin typeface="微软雅黑" panose="020B0503020204020204" pitchFamily="34" charset="-122"/>
                  <a:ea typeface="微软雅黑" panose="020B0503020204020204" pitchFamily="34" charset="-122"/>
                </a:rPr>
                <a:t>本方案包括湿</a:t>
              </a:r>
              <a:r>
                <a:rPr lang="zh-CN" altLang="en-US" sz="1400" dirty="0">
                  <a:solidFill>
                    <a:schemeClr val="bg1"/>
                  </a:solidFill>
                  <a:latin typeface="微软雅黑" panose="020B0503020204020204" pitchFamily="34" charset="-122"/>
                  <a:ea typeface="微软雅黑" panose="020B0503020204020204" pitchFamily="34" charset="-122"/>
                </a:rPr>
                <a:t>度数据采集系统、</a:t>
              </a:r>
              <a:r>
                <a:rPr lang="en-US" altLang="zh-CN" sz="1400" dirty="0">
                  <a:solidFill>
                    <a:schemeClr val="bg1"/>
                  </a:solidFill>
                  <a:latin typeface="微软雅黑" panose="020B0503020204020204" pitchFamily="34" charset="-122"/>
                  <a:ea typeface="微软雅黑" panose="020B0503020204020204" pitchFamily="34" charset="-122"/>
                </a:rPr>
                <a:t>LED</a:t>
              </a:r>
              <a:r>
                <a:rPr lang="zh-CN" altLang="en-US" sz="1400" dirty="0">
                  <a:solidFill>
                    <a:schemeClr val="bg1"/>
                  </a:solidFill>
                  <a:latin typeface="微软雅黑" panose="020B0503020204020204" pitchFamily="34" charset="-122"/>
                  <a:ea typeface="微软雅黑" panose="020B0503020204020204" pitchFamily="34" charset="-122"/>
                </a:rPr>
                <a:t>大屏公示系统、恒温恒湿控制系统、中心主控系</a:t>
              </a:r>
              <a:r>
                <a:rPr lang="zh-CN" altLang="en-US" sz="1400" dirty="0" smtClean="0">
                  <a:solidFill>
                    <a:schemeClr val="bg1"/>
                  </a:solidFill>
                  <a:latin typeface="微软雅黑" panose="020B0503020204020204" pitchFamily="34" charset="-122"/>
                  <a:ea typeface="微软雅黑" panose="020B0503020204020204" pitchFamily="34" charset="-122"/>
                </a:rPr>
                <a:t>统四部分</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69" name="矩形 168"/>
          <p:cNvSpPr/>
          <p:nvPr/>
        </p:nvSpPr>
        <p:spPr>
          <a:xfrm>
            <a:off x="6421279" y="2844800"/>
            <a:ext cx="2214880" cy="70675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方案组成</a:t>
            </a:r>
            <a:endPar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0" name="矩形 169"/>
          <p:cNvSpPr/>
          <p:nvPr/>
        </p:nvSpPr>
        <p:spPr>
          <a:xfrm>
            <a:off x="3954463" y="2627313"/>
            <a:ext cx="531813"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3</a:t>
            </a:r>
            <a:endPar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5820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方案组成</a:t>
            </a:r>
            <a:r>
              <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--温湿度数据采集系统</a:t>
            </a:r>
            <a:endPar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0" name="Rectangle 16"/>
          <p:cNvSpPr/>
          <p:nvPr/>
        </p:nvSpPr>
        <p:spPr>
          <a:xfrm>
            <a:off x="589312" y="1603515"/>
            <a:ext cx="5795963" cy="521970"/>
          </a:xfrm>
          <a:prstGeom prst="rect">
            <a:avLst/>
          </a:prstGeom>
        </p:spPr>
        <p:txBody>
          <a:bodyPr spcCol="90000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LORA</a:t>
            </a:r>
            <a:r>
              <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温湿</a:t>
            </a:r>
            <a:r>
              <a:rPr kumimoji="0" lang="zh-CN" altLang="en-US" sz="28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度</a:t>
            </a:r>
            <a:r>
              <a:rPr lang="zh-CN" altLang="en-US" sz="2800" b="1" dirty="0" smtClean="0">
                <a:solidFill>
                  <a:schemeClr val="tx1">
                    <a:lumMod val="95000"/>
                    <a:lumOff val="5000"/>
                  </a:schemeClr>
                </a:solidFill>
                <a:latin typeface="Arial" panose="020B0604020202020204" pitchFamily="34" charset="0"/>
                <a:ea typeface="微软雅黑" panose="020B0503020204020204" pitchFamily="34" charset="-122"/>
                <a:cs typeface="Open Sans" pitchFamily="34" charset="0"/>
              </a:rPr>
              <a:t>变送器</a:t>
            </a:r>
            <a:endPar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endParaRPr>
          </a:p>
        </p:txBody>
      </p:sp>
      <p:sp>
        <p:nvSpPr>
          <p:cNvPr id="30" name="TextBox 57"/>
          <p:cNvSpPr txBox="1"/>
          <p:nvPr/>
        </p:nvSpPr>
        <p:spPr bwMode="auto">
          <a:xfrm>
            <a:off x="946150" y="4316413"/>
            <a:ext cx="1597025"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1" name="TextBox 57"/>
          <p:cNvSpPr txBox="1"/>
          <p:nvPr/>
        </p:nvSpPr>
        <p:spPr bwMode="auto">
          <a:xfrm>
            <a:off x="3314700" y="4316413"/>
            <a:ext cx="1598613"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2" name="TextBox 57"/>
          <p:cNvSpPr txBox="1"/>
          <p:nvPr/>
        </p:nvSpPr>
        <p:spPr bwMode="auto">
          <a:xfrm>
            <a:off x="5683250" y="4316413"/>
            <a:ext cx="1598613"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2" name="文本框 1"/>
          <p:cNvSpPr txBox="1"/>
          <p:nvPr/>
        </p:nvSpPr>
        <p:spPr>
          <a:xfrm>
            <a:off x="553673" y="2480281"/>
            <a:ext cx="6241410" cy="3415030"/>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通信距离远：空旷环境最大可达3公里；</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电池寿命长：功耗低，内置4000毫安大容量电池，可使用3~5年，根据上传周期间隔需求不同而定；</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简单易用：支持手机NFC快速配置 ；</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兼容性好：兼容标准LoRaWAN网关络服务器，支持自组网；</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管理一体化：可快速对接蜂窝LoRa网关和蜂窝云平台，无需额外配置；</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防护等级高：UV防护外壳，防护等级可达IP67，支持多种户外应用。</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矩形 10"/>
          <p:cNvSpPr/>
          <p:nvPr/>
        </p:nvSpPr>
        <p:spPr>
          <a:xfrm>
            <a:off x="671120" y="2172749"/>
            <a:ext cx="2667698" cy="587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4" descr="温湿度传感器"/>
          <p:cNvPicPr>
            <a:picLocks noChangeAspect="1"/>
          </p:cNvPicPr>
          <p:nvPr/>
        </p:nvPicPr>
        <p:blipFill>
          <a:blip r:embed="rId2"/>
          <a:stretch>
            <a:fillRect/>
          </a:stretch>
        </p:blipFill>
        <p:spPr>
          <a:xfrm>
            <a:off x="8490585" y="2685415"/>
            <a:ext cx="3048000" cy="304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5820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方案组成</a:t>
            </a:r>
            <a:r>
              <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--温湿度数据采集系统</a:t>
            </a:r>
            <a:endParaRPr kumimoji="0" lang="en-US" altLang="zh-CN"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0" name="Rectangle 16"/>
          <p:cNvSpPr/>
          <p:nvPr/>
        </p:nvSpPr>
        <p:spPr>
          <a:xfrm>
            <a:off x="589312" y="1603515"/>
            <a:ext cx="5795963" cy="521970"/>
          </a:xfrm>
          <a:prstGeom prst="rect">
            <a:avLst/>
          </a:prstGeom>
        </p:spPr>
        <p:txBody>
          <a:bodyPr spcCol="90000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4G</a:t>
            </a:r>
            <a:r>
              <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温湿</a:t>
            </a:r>
            <a:r>
              <a:rPr kumimoji="0" lang="zh-CN" altLang="en-US" sz="28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度传感器</a:t>
            </a:r>
            <a:endParaRPr kumimoji="0" lang="en-US" altLang="zh-CN" sz="2800" b="1" i="0" u="none" strike="noStrike" kern="1200" cap="none" spc="0" normalizeH="0" baseline="0" noProof="0" dirty="0" smtClean="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endParaRPr>
          </a:p>
        </p:txBody>
      </p:sp>
      <p:sp>
        <p:nvSpPr>
          <p:cNvPr id="30" name="TextBox 57"/>
          <p:cNvSpPr txBox="1"/>
          <p:nvPr/>
        </p:nvSpPr>
        <p:spPr bwMode="auto">
          <a:xfrm>
            <a:off x="946150" y="4316413"/>
            <a:ext cx="1597025"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1" name="TextBox 57"/>
          <p:cNvSpPr txBox="1"/>
          <p:nvPr/>
        </p:nvSpPr>
        <p:spPr bwMode="auto">
          <a:xfrm>
            <a:off x="3314700" y="4316413"/>
            <a:ext cx="1598613"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sp>
        <p:nvSpPr>
          <p:cNvPr id="32" name="TextBox 57"/>
          <p:cNvSpPr txBox="1"/>
          <p:nvPr/>
        </p:nvSpPr>
        <p:spPr bwMode="auto">
          <a:xfrm>
            <a:off x="5683250" y="4316413"/>
            <a:ext cx="1598613" cy="1092200"/>
          </a:xfrm>
          <a:prstGeom prst="rect">
            <a:avLst/>
          </a:prstGeom>
          <a:noFill/>
        </p:spPr>
        <p:txBody>
          <a:bodyPr>
            <a:spAutoFit/>
          </a:bodyPr>
          <a:lstStyle/>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a:p>
            <a:pPr marR="0" algn="ctr" defTabSz="914400" eaLnBrk="1" fontAlgn="auto" hangingPunct="1">
              <a:lnSpc>
                <a:spcPct val="130000"/>
              </a:lnSpc>
              <a:spcBef>
                <a:spcPts val="0"/>
              </a:spcBef>
              <a:spcAft>
                <a:spcPts val="0"/>
              </a:spcAft>
              <a:buClrTx/>
              <a:buSzTx/>
              <a:buFontTx/>
              <a:defRPr/>
            </a:pPr>
            <a:r>
              <a:rPr kumimoji="0" lang="zh-CN" altLang="en-US" sz="1600" kern="0" cap="none" spc="0" normalizeH="0" baseline="0" noProof="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此处输入文本</a:t>
            </a:r>
            <a:endParaRPr kumimoji="0" lang="en-US" altLang="zh-CN" sz="1600" kern="0" cap="none" spc="0" normalizeH="0" baseline="0" noProof="0" dirty="0">
              <a:solidFill>
                <a:schemeClr val="bg1"/>
              </a:solidFill>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2" name="文本框 1"/>
          <p:cNvSpPr txBox="1"/>
          <p:nvPr/>
        </p:nvSpPr>
        <p:spPr>
          <a:xfrm>
            <a:off x="553673" y="2480281"/>
            <a:ext cx="6241410" cy="2676525"/>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基于GPRS/4G传输的温湿度传感器，配送一年流量，可以通过网络基站将采集的温湿度数据上传到服务器，GPRS/4G通讯月流量小于30M。</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产品采用大屏液晶显示，具有温湿度上下限双控，限值自由设置，温度、湿度校准，GPRS/4G数据传输等功能，内部集成报警功能模块（蜂鸣器），可实现超高、低温、高、低湿时报警。设备传感器具有测量精度高，抗干扰能力强等特点。</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2" descr="图片1"/>
          <p:cNvPicPr>
            <a:picLocks noChangeAspect="1"/>
          </p:cNvPicPr>
          <p:nvPr/>
        </p:nvPicPr>
        <p:blipFill>
          <a:blip r:embed="rId2" cstate="print"/>
          <a:stretch>
            <a:fillRect/>
          </a:stretch>
        </p:blipFill>
        <p:spPr>
          <a:xfrm>
            <a:off x="6809332" y="930910"/>
            <a:ext cx="5139055" cy="5139055"/>
          </a:xfrm>
          <a:prstGeom prst="rect">
            <a:avLst/>
          </a:prstGeom>
        </p:spPr>
      </p:pic>
      <p:sp>
        <p:nvSpPr>
          <p:cNvPr id="4" name="文本框 3"/>
          <p:cNvSpPr txBox="1"/>
          <p:nvPr/>
        </p:nvSpPr>
        <p:spPr>
          <a:xfrm>
            <a:off x="8288859" y="5613400"/>
            <a:ext cx="3536315" cy="338554"/>
          </a:xfrm>
          <a:prstGeom prst="rect">
            <a:avLst/>
          </a:prstGeom>
          <a:noFill/>
        </p:spPr>
        <p:txBody>
          <a:bodyPr wrap="square" rtlCol="0">
            <a:spAutoFit/>
          </a:bodyPr>
          <a:lstStyle/>
          <a:p>
            <a:r>
              <a:rPr lang="zh-CN" altLang="en-US" sz="1600" dirty="0">
                <a:latin typeface="微软雅黑" panose="020B0503020204020204" pitchFamily="34" charset="-122"/>
                <a:ea typeface="微软雅黑" panose="020B0503020204020204" pitchFamily="34" charset="-122"/>
                <a:sym typeface="+mn-ea"/>
              </a:rPr>
              <a:t>型号：RS-WS-N01-1A</a:t>
            </a:r>
            <a:endParaRPr lang="zh-CN" altLang="en-US" sz="1600" dirty="0">
              <a:latin typeface="微软雅黑" panose="020B0503020204020204" pitchFamily="34" charset="-122"/>
              <a:ea typeface="微软雅黑" panose="020B0503020204020204" pitchFamily="34" charset="-122"/>
            </a:endParaRPr>
          </a:p>
        </p:txBody>
      </p:sp>
      <p:sp>
        <p:nvSpPr>
          <p:cNvPr id="11" name="矩形 10"/>
          <p:cNvSpPr/>
          <p:nvPr/>
        </p:nvSpPr>
        <p:spPr>
          <a:xfrm>
            <a:off x="671120" y="2172749"/>
            <a:ext cx="2667698" cy="5872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58204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方案组成</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--温湿度数据采集系统</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3" name="Rectangle 16"/>
          <p:cNvSpPr/>
          <p:nvPr/>
        </p:nvSpPr>
        <p:spPr>
          <a:xfrm>
            <a:off x="619635" y="1525375"/>
            <a:ext cx="5795963" cy="521970"/>
          </a:xfrm>
          <a:prstGeom prst="rect">
            <a:avLst/>
          </a:prstGeom>
        </p:spPr>
        <p:txBody>
          <a:bodyPr spcCol="90000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lora</a:t>
            </a:r>
            <a:r>
              <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基站网关</a:t>
            </a:r>
            <a:endPar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endParaRPr>
          </a:p>
        </p:txBody>
      </p:sp>
      <p:sp>
        <p:nvSpPr>
          <p:cNvPr id="42" name="文本框 41"/>
          <p:cNvSpPr txBox="1"/>
          <p:nvPr/>
        </p:nvSpPr>
        <p:spPr>
          <a:xfrm>
            <a:off x="619952" y="2500613"/>
            <a:ext cx="6443578" cy="3046095"/>
          </a:xfrm>
          <a:prstGeom prst="rect">
            <a:avLst/>
          </a:prstGeom>
          <a:noFill/>
        </p:spPr>
        <p:txBody>
          <a:bodyPr wrap="square" rtlCol="0">
            <a:spAutoFit/>
          </a:bodyPr>
          <a:lstStyle/>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网关信号覆盖范围广，穿透性能强，针对室内办公环境， 1个网关可以覆盖1000~1500平方米的面积；</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支持全双工通信，数据处理速度快；</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支持MQTT/HTTP/HTTPS，数据转发和API调用；</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支持4G+有线，加密通讯，数据安全可靠；</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超低功耗，正常工作2.5W，满载峰值4.2W；</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超大连接，支持2000个节点接入；</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Ø 兼容性好，支持第三方终端设备和网络服务器。</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8" name="矩形 7"/>
          <p:cNvSpPr/>
          <p:nvPr/>
        </p:nvSpPr>
        <p:spPr>
          <a:xfrm>
            <a:off x="704676" y="2155971"/>
            <a:ext cx="3154260" cy="50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室内lora基站网关"/>
          <p:cNvPicPr>
            <a:picLocks noChangeAspect="1"/>
          </p:cNvPicPr>
          <p:nvPr/>
        </p:nvPicPr>
        <p:blipFill>
          <a:blip r:embed="rId2"/>
          <a:stretch>
            <a:fillRect/>
          </a:stretch>
        </p:blipFill>
        <p:spPr>
          <a:xfrm>
            <a:off x="7505065" y="2654935"/>
            <a:ext cx="4413250" cy="29724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537781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方案组成</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--LED大屏公示系统</a:t>
            </a:r>
            <a:endPar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3" name="Rectangle 16"/>
          <p:cNvSpPr/>
          <p:nvPr/>
        </p:nvSpPr>
        <p:spPr>
          <a:xfrm>
            <a:off x="731925" y="2073398"/>
            <a:ext cx="5795963" cy="521970"/>
          </a:xfrm>
          <a:prstGeom prst="rect">
            <a:avLst/>
          </a:prstGeom>
        </p:spPr>
        <p:txBody>
          <a:bodyPr spcCol="90000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rPr>
              <a:t>LED显示屏</a:t>
            </a:r>
            <a:endParaRPr kumimoji="0" lang="zh-CN" altLang="en-US" sz="2800" b="1"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微软雅黑" panose="020B0503020204020204" pitchFamily="34" charset="-122"/>
              <a:cs typeface="Open Sans" pitchFamily="34" charset="0"/>
            </a:endParaRPr>
          </a:p>
        </p:txBody>
      </p:sp>
      <p:sp>
        <p:nvSpPr>
          <p:cNvPr id="4" name="文本框 3"/>
          <p:cNvSpPr txBox="1"/>
          <p:nvPr/>
        </p:nvSpPr>
        <p:spPr>
          <a:xfrm>
            <a:off x="696286" y="3071968"/>
            <a:ext cx="5352175" cy="2553335"/>
          </a:xfrm>
          <a:prstGeom prst="rect">
            <a:avLst/>
          </a:prstGeom>
          <a:noFill/>
        </p:spPr>
        <p:txBody>
          <a:bodyPr wrap="square" rtlCol="0">
            <a:spAutoFit/>
          </a:bodyPr>
          <a:lstStyle/>
          <a:p>
            <a:pPr>
              <a:lnSpc>
                <a:spcPct val="15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仓</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储车间LED显示屏</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可通过云平台与我司专用控制显卡配合</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，把每个仓储车间</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电气车间的温湿度数据直观的显示在LED大屏上，显示方式可配置调整。尺寸大小可根据用户需求定制。</a:t>
            </a:r>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a:p>
            <a:endParaRPr lang="zh-CN" altLang="en-US" sz="1600" dirty="0">
              <a:latin typeface="微软雅黑" panose="020B0503020204020204" pitchFamily="34" charset="-122"/>
              <a:ea typeface="微软雅黑" panose="020B0503020204020204" pitchFamily="34" charset="-122"/>
            </a:endParaRPr>
          </a:p>
        </p:txBody>
      </p:sp>
      <p:sp>
        <p:nvSpPr>
          <p:cNvPr id="7" name="文本框 6"/>
          <p:cNvSpPr txBox="1"/>
          <p:nvPr/>
        </p:nvSpPr>
        <p:spPr>
          <a:xfrm>
            <a:off x="8384290" y="5277077"/>
            <a:ext cx="1682499" cy="368300"/>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现场实景应用</a:t>
            </a:r>
            <a:endParaRPr lang="zh-CN" altLang="en-US" dirty="0">
              <a:latin typeface="微软雅黑" panose="020B0503020204020204" pitchFamily="34" charset="-122"/>
              <a:ea typeface="微软雅黑" panose="020B0503020204020204" pitchFamily="34" charset="-122"/>
            </a:endParaRPr>
          </a:p>
        </p:txBody>
      </p:sp>
      <p:pic>
        <p:nvPicPr>
          <p:cNvPr id="2" name="图片 1" descr="大屏"/>
          <p:cNvPicPr>
            <a:picLocks noChangeAspect="1"/>
          </p:cNvPicPr>
          <p:nvPr/>
        </p:nvPicPr>
        <p:blipFill>
          <a:blip r:embed="rId2" cstate="print"/>
          <a:stretch>
            <a:fillRect/>
          </a:stretch>
        </p:blipFill>
        <p:spPr>
          <a:xfrm>
            <a:off x="6433762" y="1992898"/>
            <a:ext cx="5093970" cy="2905125"/>
          </a:xfrm>
          <a:prstGeom prst="rect">
            <a:avLst/>
          </a:prstGeom>
        </p:spPr>
      </p:pic>
      <p:sp>
        <p:nvSpPr>
          <p:cNvPr id="8" name="矩形 7"/>
          <p:cNvSpPr/>
          <p:nvPr/>
        </p:nvSpPr>
        <p:spPr>
          <a:xfrm>
            <a:off x="796955" y="2634143"/>
            <a:ext cx="2692865" cy="503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74460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方案组成</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r>
              <a:rPr lang="en-US" altLang="zh-CN" sz="3200" b="1" noProof="0" dirty="0" err="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中心主控系统</a:t>
            </a:r>
            <a:r>
              <a:rPr lang="en-US" altLang="zh-CN" sz="3200" b="1"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蜂窝</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云</a:t>
            </a:r>
            <a:r>
              <a:rPr lang="en-US" altLang="zh-CN" sz="3200" b="1" noProof="0" dirty="0" err="1"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平台</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endPar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7" name="文本框 11"/>
          <p:cNvSpPr txBox="1"/>
          <p:nvPr/>
        </p:nvSpPr>
        <p:spPr>
          <a:xfrm>
            <a:off x="519995" y="2575368"/>
            <a:ext cx="5528467" cy="3046988"/>
          </a:xfrm>
          <a:prstGeom prst="rect">
            <a:avLst/>
          </a:prstGeom>
          <a:noFill/>
        </p:spPr>
        <p:txBody>
          <a:bodyPr wrap="square" rtlCol="0" anchor="t">
            <a:spAutoFit/>
          </a:bodyPr>
          <a:lstStyle/>
          <a:p>
            <a:pPr indent="360045">
              <a:lnSpc>
                <a:spcPct val="200000"/>
              </a:lnSpc>
            </a:pPr>
            <a:r>
              <a:rPr lang="zh-CN" altLang="en-US" sz="1600" dirty="0" smtClean="0">
                <a:latin typeface="微软雅黑" panose="020B0503020204020204" pitchFamily="34" charset="-122"/>
                <a:ea typeface="微软雅黑" panose="020B0503020204020204" pitchFamily="34" charset="-122"/>
                <a:sym typeface="+mn-ea"/>
              </a:rPr>
              <a:t>环境监控云平台是网页端在线监控平台，可以通过账号密码在不同终端登录，</a:t>
            </a:r>
            <a:r>
              <a:rPr lang="zh-CN" altLang="zh-CN" sz="1600" dirty="0" smtClean="0">
                <a:latin typeface="微软雅黑" panose="020B0503020204020204" pitchFamily="34" charset="-122"/>
                <a:ea typeface="微软雅黑" panose="020B0503020204020204" pitchFamily="34" charset="-122"/>
                <a:sym typeface="+mn-ea"/>
              </a:rPr>
              <a:t>实现对</a:t>
            </a:r>
            <a:r>
              <a:rPr lang="zh-CN" altLang="en-US" sz="1600" dirty="0" smtClean="0">
                <a:latin typeface="微软雅黑" panose="020B0503020204020204" pitchFamily="34" charset="-122"/>
                <a:ea typeface="微软雅黑" panose="020B0503020204020204" pitchFamily="34" charset="-122"/>
                <a:sym typeface="+mn-ea"/>
              </a:rPr>
              <a:t>仓库</a:t>
            </a:r>
            <a:r>
              <a:rPr lang="zh-CN" altLang="zh-CN" sz="1600" dirty="0" smtClean="0">
                <a:latin typeface="微软雅黑" panose="020B0503020204020204" pitchFamily="34" charset="-122"/>
                <a:ea typeface="微软雅黑" panose="020B0503020204020204" pitchFamily="34" charset="-122"/>
                <a:sym typeface="+mn-ea"/>
              </a:rPr>
              <a:t>环境监测系统的监测点位置、设备类型和实时数据的实时监测，还可以通过手机、Pad、计算机等信息终端向管理者推送</a:t>
            </a:r>
            <a:r>
              <a:rPr lang="zh-CN" altLang="zh-CN" sz="1600" b="1"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实时监测信息、历史数据曲线查看、报警信息</a:t>
            </a:r>
            <a:r>
              <a:rPr lang="zh-CN" altLang="zh-CN" sz="1600" dirty="0" smtClean="0">
                <a:latin typeface="微软雅黑" panose="020B0503020204020204" pitchFamily="34" charset="-122"/>
                <a:ea typeface="微软雅黑" panose="020B0503020204020204" pitchFamily="34" charset="-122"/>
                <a:sym typeface="+mn-ea"/>
              </a:rPr>
              <a:t>，方便工作人员及时维护，提高</a:t>
            </a:r>
            <a:r>
              <a:rPr lang="zh-CN" altLang="en-US" sz="1600" dirty="0" smtClean="0">
                <a:latin typeface="微软雅黑" panose="020B0503020204020204" pitchFamily="34" charset="-122"/>
                <a:ea typeface="微软雅黑" panose="020B0503020204020204" pitchFamily="34" charset="-122"/>
                <a:sym typeface="+mn-ea"/>
              </a:rPr>
              <a:t>库房</a:t>
            </a:r>
            <a:r>
              <a:rPr lang="zh-CN" altLang="zh-CN" sz="1600" dirty="0" smtClean="0">
                <a:latin typeface="微软雅黑" panose="020B0503020204020204" pitchFamily="34" charset="-122"/>
                <a:ea typeface="微软雅黑" panose="020B0503020204020204" pitchFamily="34" charset="-122"/>
                <a:sym typeface="+mn-ea"/>
              </a:rPr>
              <a:t>的稳定性和可靠性。</a:t>
            </a:r>
            <a:endParaRPr lang="zh-CN" altLang="en-US" sz="1600" dirty="0"/>
          </a:p>
        </p:txBody>
      </p:sp>
      <p:sp>
        <p:nvSpPr>
          <p:cNvPr id="10" name="文本框 17"/>
          <p:cNvSpPr txBox="1"/>
          <p:nvPr/>
        </p:nvSpPr>
        <p:spPr>
          <a:xfrm>
            <a:off x="7298358" y="6060440"/>
            <a:ext cx="3733800" cy="321945"/>
          </a:xfrm>
          <a:prstGeom prst="rect">
            <a:avLst/>
          </a:prstGeom>
          <a:noFill/>
        </p:spPr>
        <p:txBody>
          <a:bodyPr wrap="square" rtlCol="0">
            <a:spAutoFit/>
          </a:bodyPr>
          <a:lstStyle/>
          <a:p>
            <a:pPr algn="ctr"/>
            <a:r>
              <a:rPr lang="zh-CN" altLang="en-US" sz="15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rPr>
              <a:t>云平台web端界面展示</a:t>
            </a:r>
            <a:endParaRPr lang="zh-CN" altLang="en-US" sz="1500" b="1" dirty="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1" name="TextBox 10"/>
          <p:cNvSpPr txBox="1"/>
          <p:nvPr/>
        </p:nvSpPr>
        <p:spPr>
          <a:xfrm>
            <a:off x="570452" y="1593908"/>
            <a:ext cx="3129093" cy="521970"/>
          </a:xfrm>
          <a:prstGeom prst="rect">
            <a:avLst/>
          </a:prstGeom>
          <a:noFill/>
        </p:spPr>
        <p:txBody>
          <a:bodyPr wrap="square" rtlCol="0">
            <a:spAutoFit/>
          </a:bodyPr>
          <a:lstStyle/>
          <a:p>
            <a:pPr algn="dist"/>
            <a:r>
              <a:rPr lang="zh-CN" altLang="en-US" sz="2800" b="1" dirty="0" smtClean="0">
                <a:solidFill>
                  <a:schemeClr val="tx1">
                    <a:lumMod val="95000"/>
                    <a:lumOff val="5000"/>
                  </a:schemeClr>
                </a:solidFill>
                <a:latin typeface="微软雅黑" panose="020B0503020204020204" pitchFamily="34" charset="-122"/>
                <a:ea typeface="微软雅黑" panose="020B0503020204020204" pitchFamily="34" charset="-122"/>
              </a:rPr>
              <a:t>蜂窝云平台</a:t>
            </a:r>
            <a:endParaRPr lang="zh-CN" altLang="zh-CN" sz="2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671120" y="2172749"/>
            <a:ext cx="5050172"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p:cNvPicPr>
            <a:picLocks noChangeAspect="1"/>
          </p:cNvPicPr>
          <p:nvPr/>
        </p:nvPicPr>
        <p:blipFill>
          <a:blip r:embed="rId2"/>
          <a:stretch>
            <a:fillRect/>
          </a:stretch>
        </p:blipFill>
        <p:spPr>
          <a:xfrm>
            <a:off x="6392545" y="2296160"/>
            <a:ext cx="5668010" cy="264604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703961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方案组成</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r>
              <a:rPr lang="en-US" altLang="zh-CN" sz="3200" b="1" noProof="0" dirty="0" err="1">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中心主控系统</a:t>
            </a:r>
            <a:r>
              <a:rPr lang="en-US" altLang="zh-CN" sz="3200" b="1"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r>
              <a:rPr lang="zh-CN" altLang="en-US" sz="3200" b="1" dirty="0" smtClean="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mn-ea"/>
              </a:rPr>
              <a:t>蜂窝</a:t>
            </a:r>
            <a:r>
              <a:rPr lang="en-US" altLang="zh-CN" sz="3200" b="1" noProof="0" dirty="0" err="1"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平台</a:t>
            </a:r>
            <a:r>
              <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rPr>
              <a:t>）</a:t>
            </a:r>
            <a:endParaRPr lang="en-US" altLang="zh-CN" sz="3200" b="1"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sym typeface="+mn-ea"/>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14" name="文本框 11"/>
          <p:cNvSpPr txBox="1"/>
          <p:nvPr/>
        </p:nvSpPr>
        <p:spPr>
          <a:xfrm>
            <a:off x="553551" y="2491478"/>
            <a:ext cx="5419090" cy="2061210"/>
          </a:xfrm>
          <a:prstGeom prst="rect">
            <a:avLst/>
          </a:prstGeom>
          <a:noFill/>
        </p:spPr>
        <p:txBody>
          <a:bodyPr wrap="square" rtlCol="0" anchor="t">
            <a:spAutoFit/>
          </a:bodyPr>
          <a:lstStyle/>
          <a:p>
            <a:pPr indent="457200" fontAlgn="auto">
              <a:lnSpc>
                <a:spcPct val="200000"/>
              </a:lnSpc>
            </a:pP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为方便移动端用户监测数据，公司研发推出蜂窝云小程序，方便用户</a:t>
            </a:r>
            <a:r>
              <a:rPr lang="en-US" altLang="zh-CN" sz="16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24</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小时实时监测。可以通过账号密码选择登录云平台账号查看该账号内设备状态，实时数据。</a:t>
            </a:r>
            <a:r>
              <a:rPr lang="zh-CN" altLang="en-US" sz="1600" b="1"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支持离线告警功能，支持实时数据查看，历史数据曲线查看</a:t>
            </a:r>
            <a:r>
              <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endParaRPr lang="zh-CN" altLang="en-US" sz="1600" dirty="0" smtClean="0">
              <a:solidFill>
                <a:schemeClr val="tx1">
                  <a:lumMod val="95000"/>
                  <a:lumOff val="5000"/>
                </a:schemeClr>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6" name="TextBox 15"/>
          <p:cNvSpPr txBox="1"/>
          <p:nvPr/>
        </p:nvSpPr>
        <p:spPr>
          <a:xfrm>
            <a:off x="595618" y="1593908"/>
            <a:ext cx="2441197" cy="521970"/>
          </a:xfrm>
          <a:prstGeom prst="rect">
            <a:avLst/>
          </a:prstGeom>
          <a:noFill/>
        </p:spPr>
        <p:txBody>
          <a:bodyPr wrap="square" rtlCol="0">
            <a:spAutoFit/>
          </a:bodyPr>
          <a:lstStyle/>
          <a:p>
            <a:pPr algn="dist"/>
            <a:r>
              <a:rPr lang="zh-CN" sz="2800" b="1" dirty="0" smtClean="0">
                <a:solidFill>
                  <a:schemeClr val="tx1">
                    <a:lumMod val="95000"/>
                    <a:lumOff val="5000"/>
                  </a:schemeClr>
                </a:solidFill>
                <a:latin typeface="微软雅黑" panose="020B0503020204020204" pitchFamily="34" charset="-122"/>
                <a:ea typeface="微软雅黑" panose="020B0503020204020204" pitchFamily="34" charset="-122"/>
              </a:rPr>
              <a:t>蜂窝云小程序</a:t>
            </a:r>
            <a:endParaRPr lang="zh-CN" sz="2800" b="1"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704676" y="2172749"/>
            <a:ext cx="2860646"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95000"/>
                  <a:lumOff val="5000"/>
                </a:schemeClr>
              </a:solidFill>
            </a:endParaRPr>
          </a:p>
        </p:txBody>
      </p:sp>
      <p:pic>
        <p:nvPicPr>
          <p:cNvPr id="3" name="图片 2"/>
          <p:cNvPicPr>
            <a:picLocks noChangeAspect="1"/>
          </p:cNvPicPr>
          <p:nvPr/>
        </p:nvPicPr>
        <p:blipFill>
          <a:blip r:embed="rId2"/>
          <a:stretch>
            <a:fillRect/>
          </a:stretch>
        </p:blipFill>
        <p:spPr>
          <a:xfrm>
            <a:off x="7383780" y="1661795"/>
            <a:ext cx="3693795" cy="453136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44488" y="2049463"/>
            <a:ext cx="3875087" cy="2759075"/>
            <a:chOff x="3026569" y="1547812"/>
            <a:chExt cx="6138863" cy="4371976"/>
          </a:xfrm>
        </p:grpSpPr>
        <p:sp>
          <p:nvSpPr>
            <p:cNvPr id="29706" name="ï$ḻiďê"/>
            <p:cNvSpPr/>
            <p:nvPr/>
          </p:nvSpPr>
          <p:spPr>
            <a:xfrm>
              <a:off x="3318669"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29707" name="íṥḷiḋé"/>
            <p:cNvSpPr/>
            <p:nvPr/>
          </p:nvSpPr>
          <p:spPr>
            <a:xfrm>
              <a:off x="3413919"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29708" name="isļidé"/>
            <p:cNvSpPr/>
            <p:nvPr/>
          </p:nvSpPr>
          <p:spPr>
            <a:xfrm>
              <a:off x="4787107"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29709" name="ïslîdé"/>
            <p:cNvSpPr/>
            <p:nvPr/>
          </p:nvSpPr>
          <p:spPr>
            <a:xfrm>
              <a:off x="4882357"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29710" name="íšḷïḑê"/>
            <p:cNvSpPr/>
            <p:nvPr/>
          </p:nvSpPr>
          <p:spPr>
            <a:xfrm>
              <a:off x="3328194" y="5122862"/>
              <a:ext cx="3743325" cy="368300"/>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11" name="í$ļïḑé"/>
            <p:cNvSpPr/>
            <p:nvPr/>
          </p:nvSpPr>
          <p:spPr>
            <a:xfrm>
              <a:off x="3328194" y="5122862"/>
              <a:ext cx="3743325" cy="36830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12" name="išļiḍé"/>
            <p:cNvSpPr/>
            <p:nvPr/>
          </p:nvSpPr>
          <p:spPr>
            <a:xfrm>
              <a:off x="7054057" y="4799012"/>
              <a:ext cx="647700" cy="1120775"/>
            </a:xfrm>
            <a:custGeom>
              <a:avLst/>
              <a:gdLst/>
              <a:ahLst/>
              <a:cxnLst>
                <a:cxn ang="0">
                  <a:pos x="1289921918" y="0"/>
                </a:cxn>
                <a:cxn ang="0">
                  <a:pos x="1352333742" y="0"/>
                </a:cxn>
                <a:cxn ang="0">
                  <a:pos x="2147483646" y="2147483646"/>
                </a:cxn>
                <a:cxn ang="0">
                  <a:pos x="1289921918" y="2147483646"/>
                </a:cxn>
                <a:cxn ang="0">
                  <a:pos x="0" y="2147483646"/>
                </a:cxn>
                <a:cxn ang="0">
                  <a:pos x="0" y="0"/>
                </a:cxn>
                <a:cxn ang="0">
                  <a:pos x="1289921918" y="0"/>
                </a:cxn>
              </a:cxnLst>
              <a:rect l="0" t="0" r="0" b="0"/>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alpha val="100000"/>
              </a:srgbClr>
            </a:solidFill>
            <a:ln w="9525">
              <a:noFill/>
            </a:ln>
          </p:spPr>
          <p:txBody>
            <a:bodyPr/>
            <a:lstStyle/>
            <a:p>
              <a:endParaRPr lang="zh-CN" altLang="en-US"/>
            </a:p>
          </p:txBody>
        </p:sp>
        <p:sp>
          <p:nvSpPr>
            <p:cNvPr id="29713" name="íṩḷiḋè"/>
            <p:cNvSpPr/>
            <p:nvPr/>
          </p:nvSpPr>
          <p:spPr>
            <a:xfrm>
              <a:off x="6788944" y="4899025"/>
              <a:ext cx="525463" cy="915988"/>
            </a:xfrm>
            <a:custGeom>
              <a:avLst/>
              <a:gdLst/>
              <a:ahLst/>
              <a:cxnLst>
                <a:cxn ang="0">
                  <a:pos x="1210922630" y="2147483646"/>
                </a:cxn>
                <a:cxn ang="0">
                  <a:pos x="0" y="2147483646"/>
                </a:cxn>
                <a:cxn ang="0">
                  <a:pos x="0" y="2097535048"/>
                </a:cxn>
                <a:cxn ang="0">
                  <a:pos x="1210922630" y="0"/>
                </a:cxn>
                <a:cxn ang="0">
                  <a:pos x="1231799503" y="0"/>
                </a:cxn>
                <a:cxn ang="0">
                  <a:pos x="2147483646" y="2097535048"/>
                </a:cxn>
                <a:cxn ang="0">
                  <a:pos x="1210922630" y="2147483646"/>
                </a:cxn>
              </a:cxnLst>
              <a:rect l="0" t="0" r="0" b="0"/>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alpha val="100000"/>
              </a:srgbClr>
            </a:solidFill>
            <a:ln w="9525">
              <a:noFill/>
            </a:ln>
          </p:spPr>
          <p:txBody>
            <a:bodyPr/>
            <a:lstStyle/>
            <a:p>
              <a:endParaRPr lang="zh-CN" altLang="en-US"/>
            </a:p>
          </p:txBody>
        </p:sp>
        <p:sp>
          <p:nvSpPr>
            <p:cNvPr id="29714" name="ïṩ1îďè"/>
            <p:cNvSpPr/>
            <p:nvPr/>
          </p:nvSpPr>
          <p:spPr>
            <a:xfrm>
              <a:off x="6688932" y="4799012"/>
              <a:ext cx="725488" cy="1120775"/>
            </a:xfrm>
            <a:custGeom>
              <a:avLst/>
              <a:gdLst/>
              <a:ahLst/>
              <a:cxnLst>
                <a:cxn ang="0">
                  <a:pos x="1665542498" y="913313169"/>
                </a:cxn>
                <a:cxn ang="0">
                  <a:pos x="1665542498" y="913313169"/>
                </a:cxn>
                <a:cxn ang="0">
                  <a:pos x="2081931545" y="1266184166"/>
                </a:cxn>
                <a:cxn ang="0">
                  <a:pos x="2147483646" y="2147483646"/>
                </a:cxn>
                <a:cxn ang="0">
                  <a:pos x="1665542498" y="2147483646"/>
                </a:cxn>
                <a:cxn ang="0">
                  <a:pos x="916049515" y="2147483646"/>
                </a:cxn>
                <a:cxn ang="0">
                  <a:pos x="916049515" y="2147483646"/>
                </a:cxn>
                <a:cxn ang="0">
                  <a:pos x="1665542498" y="913313169"/>
                </a:cxn>
                <a:cxn ang="0">
                  <a:pos x="1665542498" y="0"/>
                </a:cxn>
                <a:cxn ang="0">
                  <a:pos x="0" y="2147483646"/>
                </a:cxn>
                <a:cxn ang="0">
                  <a:pos x="0" y="2147483646"/>
                </a:cxn>
                <a:cxn ang="0">
                  <a:pos x="1665542498" y="2147483646"/>
                </a:cxn>
                <a:cxn ang="0">
                  <a:pos x="2147483646" y="2147483646"/>
                </a:cxn>
                <a:cxn ang="0">
                  <a:pos x="1728002908" y="0"/>
                </a:cxn>
                <a:cxn ang="0">
                  <a:pos x="1665542498" y="0"/>
                </a:cxn>
              </a:cxnLst>
              <a:rect l="0" t="0" r="0" b="0"/>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alpha val="100000"/>
              </a:srgbClr>
            </a:solidFill>
            <a:ln w="9525">
              <a:noFill/>
            </a:ln>
          </p:spPr>
          <p:txBody>
            <a:bodyPr/>
            <a:lstStyle/>
            <a:p>
              <a:endParaRPr lang="zh-CN" altLang="en-US"/>
            </a:p>
          </p:txBody>
        </p:sp>
        <p:sp>
          <p:nvSpPr>
            <p:cNvPr id="29715" name="ïślíďe"/>
            <p:cNvSpPr/>
            <p:nvPr/>
          </p:nvSpPr>
          <p:spPr>
            <a:xfrm>
              <a:off x="3048794" y="4770437"/>
              <a:ext cx="684213" cy="620713"/>
            </a:xfrm>
            <a:custGeom>
              <a:avLst/>
              <a:gdLst/>
              <a:ahLst/>
              <a:cxnLst>
                <a:cxn ang="0">
                  <a:pos x="2147483646" y="2147483646"/>
                </a:cxn>
                <a:cxn ang="0">
                  <a:pos x="1435652208" y="41660796"/>
                </a:cxn>
                <a:cxn ang="0">
                  <a:pos x="1165169125" y="0"/>
                </a:cxn>
                <a:cxn ang="0">
                  <a:pos x="0" y="0"/>
                </a:cxn>
                <a:cxn ang="0">
                  <a:pos x="0" y="2147483646"/>
                </a:cxn>
                <a:cxn ang="0">
                  <a:pos x="2147483646" y="2147483646"/>
                </a:cxn>
              </a:cxnLst>
              <a:rect l="0" t="0" r="0" b="0"/>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29716" name="iŝḻïḓê"/>
            <p:cNvSpPr/>
            <p:nvPr/>
          </p:nvSpPr>
          <p:spPr>
            <a:xfrm>
              <a:off x="6187282" y="1812925"/>
              <a:ext cx="944563" cy="2954338"/>
            </a:xfrm>
            <a:custGeom>
              <a:avLst/>
              <a:gdLst/>
              <a:ahLst/>
              <a:cxnLst>
                <a:cxn ang="0">
                  <a:pos x="2147483646" y="2147483646"/>
                </a:cxn>
                <a:cxn ang="0">
                  <a:pos x="2147483646" y="2147483646"/>
                </a:cxn>
                <a:cxn ang="0">
                  <a:pos x="2147483646" y="2147483646"/>
                </a:cxn>
                <a:cxn ang="0">
                  <a:pos x="416438205" y="831440985"/>
                </a:cxn>
                <a:cxn ang="0">
                  <a:pos x="0" y="415718213"/>
                </a:cxn>
                <a:cxn ang="0">
                  <a:pos x="416438205"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alpha val="100000"/>
              </a:srgbClr>
            </a:solidFill>
            <a:ln w="9525">
              <a:noFill/>
            </a:ln>
          </p:spPr>
          <p:txBody>
            <a:bodyPr/>
            <a:lstStyle/>
            <a:p>
              <a:endParaRPr lang="zh-CN" altLang="en-US"/>
            </a:p>
          </p:txBody>
        </p:sp>
        <p:sp>
          <p:nvSpPr>
            <p:cNvPr id="29717" name="ïśļïde"/>
            <p:cNvSpPr/>
            <p:nvPr/>
          </p:nvSpPr>
          <p:spPr>
            <a:xfrm>
              <a:off x="49331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18" name="išḷîdé"/>
            <p:cNvSpPr/>
            <p:nvPr/>
          </p:nvSpPr>
          <p:spPr>
            <a:xfrm>
              <a:off x="4521994" y="1812925"/>
              <a:ext cx="2481263" cy="2954338"/>
            </a:xfrm>
            <a:custGeom>
              <a:avLst/>
              <a:gdLst/>
              <a:ahLst/>
              <a:cxnLst>
                <a:cxn ang="0">
                  <a:pos x="2147483646" y="2147483646"/>
                </a:cxn>
                <a:cxn ang="0">
                  <a:pos x="2147483646" y="2147483646"/>
                </a:cxn>
                <a:cxn ang="0">
                  <a:pos x="2147483646" y="2147483646"/>
                </a:cxn>
                <a:cxn ang="0">
                  <a:pos x="2147483646" y="831440985"/>
                </a:cxn>
                <a:cxn ang="0">
                  <a:pos x="416081350" y="831440985"/>
                </a:cxn>
                <a:cxn ang="0">
                  <a:pos x="0" y="415718213"/>
                </a:cxn>
                <a:cxn ang="0">
                  <a:pos x="416081350"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alpha val="100000"/>
              </a:srgbClr>
            </a:solidFill>
            <a:ln w="9525">
              <a:noFill/>
            </a:ln>
          </p:spPr>
          <p:txBody>
            <a:bodyPr/>
            <a:lstStyle/>
            <a:p>
              <a:endParaRPr lang="zh-CN" altLang="en-US"/>
            </a:p>
          </p:txBody>
        </p:sp>
        <p:sp>
          <p:nvSpPr>
            <p:cNvPr id="29719" name="î$ļíďe"/>
            <p:cNvSpPr/>
            <p:nvPr/>
          </p:nvSpPr>
          <p:spPr>
            <a:xfrm>
              <a:off x="4933157" y="1935162"/>
              <a:ext cx="192088" cy="387350"/>
            </a:xfrm>
            <a:prstGeom prst="rect">
              <a:avLst/>
            </a:prstGeom>
            <a:solidFill>
              <a:srgbClr val="48595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20" name="ïšľiďè"/>
            <p:cNvSpPr/>
            <p:nvPr/>
          </p:nvSpPr>
          <p:spPr>
            <a:xfrm>
              <a:off x="4509294" y="4643437"/>
              <a:ext cx="2676525" cy="747713"/>
            </a:xfrm>
            <a:custGeom>
              <a:avLst/>
              <a:gdLst/>
              <a:ahLst/>
              <a:cxnLst>
                <a:cxn ang="0">
                  <a:pos x="0" y="1247194402"/>
                </a:cxn>
                <a:cxn ang="0">
                  <a:pos x="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0"/>
                </a:cxn>
                <a:cxn ang="0">
                  <a:pos x="0" y="1247194402"/>
                </a:cxn>
              </a:cxnLst>
              <a:rect l="0" t="0" r="0" b="0"/>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alpha val="100000"/>
              </a:srgbClr>
            </a:solidFill>
            <a:ln w="9525">
              <a:noFill/>
            </a:ln>
          </p:spPr>
          <p:txBody>
            <a:bodyPr/>
            <a:lstStyle/>
            <a:p>
              <a:endParaRPr lang="zh-CN" altLang="en-US"/>
            </a:p>
          </p:txBody>
        </p:sp>
        <p:sp>
          <p:nvSpPr>
            <p:cNvPr id="29721" name="íṣḻîďé"/>
            <p:cNvSpPr/>
            <p:nvPr/>
          </p:nvSpPr>
          <p:spPr>
            <a:xfrm>
              <a:off x="3226594" y="3822700"/>
              <a:ext cx="2705100" cy="1281113"/>
            </a:xfrm>
            <a:custGeom>
              <a:avLst/>
              <a:gdLst/>
              <a:ahLst/>
              <a:cxnLst>
                <a:cxn ang="0">
                  <a:pos x="2147483646" y="2147483646"/>
                </a:cxn>
                <a:cxn ang="0">
                  <a:pos x="2147483646" y="2147483646"/>
                </a:cxn>
                <a:cxn ang="0">
                  <a:pos x="2147483646" y="2147483646"/>
                </a:cxn>
                <a:cxn ang="0">
                  <a:pos x="2147483646" y="2147483646"/>
                </a:cxn>
                <a:cxn ang="0">
                  <a:pos x="2147483646" y="685924313"/>
                </a:cxn>
                <a:cxn ang="0">
                  <a:pos x="2147483646" y="0"/>
                </a:cxn>
                <a:cxn ang="0">
                  <a:pos x="686707654" y="0"/>
                </a:cxn>
                <a:cxn ang="0">
                  <a:pos x="0" y="1039278986"/>
                </a:cxn>
                <a:cxn ang="0">
                  <a:pos x="2147483646" y="2147483646"/>
                </a:cxn>
              </a:cxnLst>
              <a:rect l="0" t="0" r="0" b="0"/>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alpha val="100000"/>
              </a:srgbClr>
            </a:solidFill>
            <a:ln w="9525">
              <a:noFill/>
            </a:ln>
          </p:spPr>
          <p:txBody>
            <a:bodyPr/>
            <a:lstStyle/>
            <a:p>
              <a:endParaRPr lang="zh-CN" altLang="en-US"/>
            </a:p>
          </p:txBody>
        </p:sp>
        <p:sp>
          <p:nvSpPr>
            <p:cNvPr id="29722" name="îṥḷïdê"/>
            <p:cNvSpPr/>
            <p:nvPr/>
          </p:nvSpPr>
          <p:spPr>
            <a:xfrm>
              <a:off x="4509294" y="4770437"/>
              <a:ext cx="684213" cy="620713"/>
            </a:xfrm>
            <a:custGeom>
              <a:avLst/>
              <a:gdLst/>
              <a:ahLst/>
              <a:cxnLst>
                <a:cxn ang="0">
                  <a:pos x="2147483646" y="2147483646"/>
                </a:cxn>
                <a:cxn ang="0">
                  <a:pos x="1414847571" y="41660796"/>
                </a:cxn>
                <a:cxn ang="0">
                  <a:pos x="1144359927" y="0"/>
                </a:cxn>
                <a:cxn ang="0">
                  <a:pos x="0" y="0"/>
                </a:cxn>
                <a:cxn ang="0">
                  <a:pos x="0" y="2147483646"/>
                </a:cxn>
                <a:cxn ang="0">
                  <a:pos x="2147483646" y="2147483646"/>
                </a:cxn>
              </a:cxnLst>
              <a:rect l="0" t="0" r="0" b="0"/>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29723" name="ïSľïḍê"/>
            <p:cNvSpPr/>
            <p:nvPr/>
          </p:nvSpPr>
          <p:spPr>
            <a:xfrm>
              <a:off x="5671344" y="4684712"/>
              <a:ext cx="1263650"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24" name="îślîḓé"/>
            <p:cNvSpPr/>
            <p:nvPr/>
          </p:nvSpPr>
          <p:spPr>
            <a:xfrm>
              <a:off x="5671344" y="4684712"/>
              <a:ext cx="1263650"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25" name="íŝḻïďê"/>
            <p:cNvSpPr/>
            <p:nvPr/>
          </p:nvSpPr>
          <p:spPr>
            <a:xfrm>
              <a:off x="6734969"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29726" name="îŝľiḍè"/>
            <p:cNvSpPr/>
            <p:nvPr/>
          </p:nvSpPr>
          <p:spPr>
            <a:xfrm>
              <a:off x="6720682"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29727" name="iṣḻiďé"/>
            <p:cNvSpPr/>
            <p:nvPr/>
          </p:nvSpPr>
          <p:spPr>
            <a:xfrm>
              <a:off x="6588919"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29728" name="ïš1îḑê"/>
            <p:cNvSpPr/>
            <p:nvPr/>
          </p:nvSpPr>
          <p:spPr>
            <a:xfrm>
              <a:off x="5844382" y="4684712"/>
              <a:ext cx="252413"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29" name="ïSľíḑé"/>
            <p:cNvSpPr/>
            <p:nvPr/>
          </p:nvSpPr>
          <p:spPr>
            <a:xfrm>
              <a:off x="5844382" y="4684712"/>
              <a:ext cx="252413"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30" name="iṧḻíde"/>
            <p:cNvSpPr/>
            <p:nvPr/>
          </p:nvSpPr>
          <p:spPr>
            <a:xfrm>
              <a:off x="5274469" y="3367087"/>
              <a:ext cx="1100138" cy="1103313"/>
            </a:xfrm>
            <a:custGeom>
              <a:avLst/>
              <a:gdLst/>
              <a:ahLst/>
              <a:cxnLst>
                <a:cxn ang="0">
                  <a:pos x="896041859" y="2147483646"/>
                </a:cxn>
                <a:cxn ang="0">
                  <a:pos x="708498002" y="2147483646"/>
                </a:cxn>
                <a:cxn ang="0">
                  <a:pos x="0" y="145500542"/>
                </a:cxn>
                <a:cxn ang="0">
                  <a:pos x="145866430" y="0"/>
                </a:cxn>
                <a:cxn ang="0">
                  <a:pos x="2147483646" y="0"/>
                </a:cxn>
                <a:cxn ang="0">
                  <a:pos x="2147483646" y="124715401"/>
                </a:cxn>
                <a:cxn ang="0">
                  <a:pos x="2147483646" y="1371864855"/>
                </a:cxn>
                <a:cxn ang="0">
                  <a:pos x="2147483646" y="1662865938"/>
                </a:cxn>
                <a:cxn ang="0">
                  <a:pos x="2147483646" y="2147483646"/>
                </a:cxn>
                <a:cxn ang="0">
                  <a:pos x="2147483646" y="2147483646"/>
                </a:cxn>
                <a:cxn ang="0">
                  <a:pos x="896041859" y="2147483646"/>
                </a:cxn>
              </a:cxnLst>
              <a:rect l="0" t="0" r="0" b="0"/>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alpha val="100000"/>
              </a:srgbClr>
            </a:solidFill>
            <a:ln w="9525">
              <a:noFill/>
            </a:ln>
          </p:spPr>
          <p:txBody>
            <a:bodyPr/>
            <a:lstStyle/>
            <a:p>
              <a:endParaRPr lang="zh-CN" altLang="en-US"/>
            </a:p>
          </p:txBody>
        </p:sp>
        <p:sp>
          <p:nvSpPr>
            <p:cNvPr id="29731" name="ïşļïḋè"/>
            <p:cNvSpPr/>
            <p:nvPr/>
          </p:nvSpPr>
          <p:spPr>
            <a:xfrm>
              <a:off x="3340894" y="4953000"/>
              <a:ext cx="542925" cy="966788"/>
            </a:xfrm>
            <a:custGeom>
              <a:avLst/>
              <a:gdLst/>
              <a:ahLst/>
              <a:cxnLst>
                <a:cxn ang="0">
                  <a:pos x="1019955330" y="0"/>
                </a:cxn>
                <a:cxn ang="0">
                  <a:pos x="1040773538" y="0"/>
                </a:cxn>
                <a:cxn ang="0">
                  <a:pos x="2147483646" y="2147483646"/>
                </a:cxn>
                <a:cxn ang="0">
                  <a:pos x="2147483646" y="2147483646"/>
                </a:cxn>
                <a:cxn ang="0">
                  <a:pos x="1040773538" y="2147483646"/>
                </a:cxn>
                <a:cxn ang="0">
                  <a:pos x="0" y="2147483646"/>
                </a:cxn>
                <a:cxn ang="0">
                  <a:pos x="0" y="0"/>
                </a:cxn>
                <a:cxn ang="0">
                  <a:pos x="1019955330" y="0"/>
                </a:cxn>
              </a:cxnLst>
              <a:rect l="0" t="0" r="0" b="0"/>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alpha val="100000"/>
              </a:srgbClr>
            </a:solidFill>
            <a:ln w="9525">
              <a:noFill/>
            </a:ln>
          </p:spPr>
          <p:txBody>
            <a:bodyPr/>
            <a:lstStyle/>
            <a:p>
              <a:endParaRPr lang="zh-CN" altLang="en-US"/>
            </a:p>
          </p:txBody>
        </p:sp>
        <p:sp>
          <p:nvSpPr>
            <p:cNvPr id="29732" name="îṥļïḑê"/>
            <p:cNvSpPr/>
            <p:nvPr/>
          </p:nvSpPr>
          <p:spPr>
            <a:xfrm>
              <a:off x="3126582" y="5057775"/>
              <a:ext cx="423863" cy="757238"/>
            </a:xfrm>
            <a:custGeom>
              <a:avLst/>
              <a:gdLst/>
              <a:ahLst/>
              <a:cxnLst>
                <a:cxn ang="0">
                  <a:pos x="976297777" y="2147483646"/>
                </a:cxn>
                <a:cxn ang="0">
                  <a:pos x="0" y="1727136713"/>
                </a:cxn>
                <a:cxn ang="0">
                  <a:pos x="955528490" y="0"/>
                </a:cxn>
                <a:cxn ang="0">
                  <a:pos x="976297777" y="0"/>
                </a:cxn>
                <a:cxn ang="0">
                  <a:pos x="1931826266" y="1727136713"/>
                </a:cxn>
                <a:cxn ang="0">
                  <a:pos x="1931826266" y="1851989749"/>
                </a:cxn>
                <a:cxn ang="0">
                  <a:pos x="976297777" y="2147483646"/>
                </a:cxn>
              </a:cxnLst>
              <a:rect l="0" t="0" r="0" b="0"/>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alpha val="100000"/>
              </a:srgbClr>
            </a:solidFill>
            <a:ln w="9525">
              <a:noFill/>
            </a:ln>
          </p:spPr>
          <p:txBody>
            <a:bodyPr/>
            <a:lstStyle/>
            <a:p>
              <a:endParaRPr lang="zh-CN" altLang="en-US"/>
            </a:p>
          </p:txBody>
        </p:sp>
        <p:sp>
          <p:nvSpPr>
            <p:cNvPr id="29733" name="iṥľîḓê"/>
            <p:cNvSpPr/>
            <p:nvPr/>
          </p:nvSpPr>
          <p:spPr>
            <a:xfrm>
              <a:off x="3026569" y="4953000"/>
              <a:ext cx="625475" cy="966788"/>
            </a:xfrm>
            <a:custGeom>
              <a:avLst/>
              <a:gdLst/>
              <a:ahLst/>
              <a:cxnLst>
                <a:cxn ang="0">
                  <a:pos x="1438227259" y="935841663"/>
                </a:cxn>
                <a:cxn ang="0">
                  <a:pos x="1938483990" y="2147483646"/>
                </a:cxn>
                <a:cxn ang="0">
                  <a:pos x="1938483990" y="2147483646"/>
                </a:cxn>
                <a:cxn ang="0">
                  <a:pos x="1438227259" y="2147483646"/>
                </a:cxn>
                <a:cxn ang="0">
                  <a:pos x="937975093" y="2147483646"/>
                </a:cxn>
                <a:cxn ang="0">
                  <a:pos x="1438227259" y="935841663"/>
                </a:cxn>
                <a:cxn ang="0">
                  <a:pos x="1438227259" y="0"/>
                </a:cxn>
                <a:cxn ang="0">
                  <a:pos x="1396539579" y="0"/>
                </a:cxn>
                <a:cxn ang="0">
                  <a:pos x="0" y="2147483646"/>
                </a:cxn>
                <a:cxn ang="0">
                  <a:pos x="1438227259" y="2147483646"/>
                </a:cxn>
                <a:cxn ang="0">
                  <a:pos x="2147483646" y="2147483646"/>
                </a:cxn>
                <a:cxn ang="0">
                  <a:pos x="2147483646" y="2147483646"/>
                </a:cxn>
                <a:cxn ang="0">
                  <a:pos x="1438227259" y="0"/>
                </a:cxn>
              </a:cxnLst>
              <a:rect l="0" t="0" r="0" b="0"/>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alpha val="100000"/>
              </a:srgbClr>
            </a:solidFill>
            <a:ln w="9525">
              <a:noFill/>
            </a:ln>
          </p:spPr>
          <p:txBody>
            <a:bodyPr/>
            <a:lstStyle/>
            <a:p>
              <a:endParaRPr lang="zh-CN" altLang="en-US"/>
            </a:p>
          </p:txBody>
        </p:sp>
        <p:sp>
          <p:nvSpPr>
            <p:cNvPr id="29734" name="íš1iďê"/>
            <p:cNvSpPr/>
            <p:nvPr/>
          </p:nvSpPr>
          <p:spPr>
            <a:xfrm>
              <a:off x="61364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35" name="ís1ïdé"/>
            <p:cNvSpPr/>
            <p:nvPr/>
          </p:nvSpPr>
          <p:spPr>
            <a:xfrm>
              <a:off x="4312444" y="3776662"/>
              <a:ext cx="593725" cy="206375"/>
            </a:xfrm>
            <a:prstGeom prst="rect">
              <a:avLst/>
            </a:prstGeom>
            <a:solidFill>
              <a:srgbClr val="33333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36" name="îṧļïḋê"/>
            <p:cNvSpPr/>
            <p:nvPr/>
          </p:nvSpPr>
          <p:spPr>
            <a:xfrm>
              <a:off x="4358482" y="2855912"/>
              <a:ext cx="268288" cy="611188"/>
            </a:xfrm>
            <a:custGeom>
              <a:avLst/>
              <a:gdLst/>
              <a:ahLst/>
              <a:cxnLst>
                <a:cxn ang="0">
                  <a:pos x="268806387" y="0"/>
                </a:cxn>
                <a:cxn ang="0">
                  <a:pos x="20676365" y="291249326"/>
                </a:cxn>
                <a:cxn ang="0">
                  <a:pos x="248130022" y="2147483646"/>
                </a:cxn>
                <a:cxn ang="0">
                  <a:pos x="537617321" y="2147483646"/>
                </a:cxn>
                <a:cxn ang="0">
                  <a:pos x="889133716" y="2147483646"/>
                </a:cxn>
                <a:cxn ang="0">
                  <a:pos x="1157940103" y="1789116037"/>
                </a:cxn>
                <a:cxn ang="0">
                  <a:pos x="1137263737" y="1227416020"/>
                </a:cxn>
                <a:cxn ang="0">
                  <a:pos x="682356424" y="270446129"/>
                </a:cxn>
                <a:cxn ang="0">
                  <a:pos x="268806387" y="0"/>
                </a:cxn>
              </a:cxnLst>
              <a:rect l="0" t="0" r="0" b="0"/>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alpha val="100000"/>
              </a:srgbClr>
            </a:solidFill>
            <a:ln w="9525">
              <a:noFill/>
            </a:ln>
          </p:spPr>
          <p:txBody>
            <a:bodyPr/>
            <a:lstStyle/>
            <a:p>
              <a:endParaRPr lang="zh-CN" altLang="en-US"/>
            </a:p>
          </p:txBody>
        </p:sp>
        <p:sp>
          <p:nvSpPr>
            <p:cNvPr id="29737" name="išḷïde"/>
            <p:cNvSpPr/>
            <p:nvPr/>
          </p:nvSpPr>
          <p:spPr>
            <a:xfrm>
              <a:off x="4271169" y="2855912"/>
              <a:ext cx="269875" cy="611188"/>
            </a:xfrm>
            <a:custGeom>
              <a:avLst/>
              <a:gdLst/>
              <a:ahLst/>
              <a:cxnLst>
                <a:cxn ang="0">
                  <a:pos x="292919581" y="0"/>
                </a:cxn>
                <a:cxn ang="0">
                  <a:pos x="20922174" y="291249326"/>
                </a:cxn>
                <a:cxn ang="0">
                  <a:pos x="271997407" y="2147483646"/>
                </a:cxn>
                <a:cxn ang="0">
                  <a:pos x="564916987" y="2147483646"/>
                </a:cxn>
                <a:cxn ang="0">
                  <a:pos x="920607663" y="2147483646"/>
                </a:cxn>
                <a:cxn ang="0">
                  <a:pos x="1171682896" y="1789116037"/>
                </a:cxn>
                <a:cxn ang="0">
                  <a:pos x="1150756148" y="1227416020"/>
                </a:cxn>
                <a:cxn ang="0">
                  <a:pos x="711376778" y="270446129"/>
                </a:cxn>
                <a:cxn ang="0">
                  <a:pos x="292919581" y="0"/>
                </a:cxn>
              </a:cxnLst>
              <a:rect l="0" t="0" r="0" b="0"/>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alpha val="100000"/>
              </a:srgbClr>
            </a:solidFill>
            <a:ln w="9525">
              <a:noFill/>
            </a:ln>
          </p:spPr>
          <p:txBody>
            <a:bodyPr/>
            <a:lstStyle/>
            <a:p>
              <a:endParaRPr lang="zh-CN" altLang="en-US"/>
            </a:p>
          </p:txBody>
        </p:sp>
        <p:sp>
          <p:nvSpPr>
            <p:cNvPr id="29738" name="iṧľîḍe"/>
            <p:cNvSpPr/>
            <p:nvPr/>
          </p:nvSpPr>
          <p:spPr>
            <a:xfrm>
              <a:off x="3847307" y="2855912"/>
              <a:ext cx="557213" cy="611188"/>
            </a:xfrm>
            <a:custGeom>
              <a:avLst/>
              <a:gdLst/>
              <a:ahLst/>
              <a:cxnLst>
                <a:cxn ang="0">
                  <a:pos x="292043554" y="0"/>
                </a:cxn>
                <a:cxn ang="0">
                  <a:pos x="20858949" y="291249326"/>
                </a:cxn>
                <a:cxn ang="0">
                  <a:pos x="271184606" y="2147483646"/>
                </a:cxn>
                <a:cxn ang="0">
                  <a:pos x="604950625" y="2147483646"/>
                </a:cxn>
                <a:cxn ang="0">
                  <a:pos x="2127763514" y="2147483646"/>
                </a:cxn>
                <a:cxn ang="0">
                  <a:pos x="2147483646" y="2147483646"/>
                </a:cxn>
                <a:cxn ang="0">
                  <a:pos x="2147483646" y="1809919234"/>
                </a:cxn>
                <a:cxn ang="0">
                  <a:pos x="2147483646" y="1206612823"/>
                </a:cxn>
                <a:cxn ang="0">
                  <a:pos x="2147483646" y="291249326"/>
                </a:cxn>
                <a:cxn ang="0">
                  <a:pos x="1898296806" y="0"/>
                </a:cxn>
                <a:cxn ang="0">
                  <a:pos x="292043554" y="0"/>
                </a:cxn>
              </a:cxnLst>
              <a:rect l="0" t="0" r="0" b="0"/>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alpha val="100000"/>
              </a:srgbClr>
            </a:solidFill>
            <a:ln w="9525">
              <a:noFill/>
            </a:ln>
          </p:spPr>
          <p:txBody>
            <a:bodyPr/>
            <a:lstStyle/>
            <a:p>
              <a:endParaRPr lang="zh-CN" altLang="en-US"/>
            </a:p>
          </p:txBody>
        </p:sp>
        <p:sp>
          <p:nvSpPr>
            <p:cNvPr id="29739" name="iṣ1iďe"/>
            <p:cNvSpPr/>
            <p:nvPr/>
          </p:nvSpPr>
          <p:spPr>
            <a:xfrm>
              <a:off x="3925094" y="3508375"/>
              <a:ext cx="1039813" cy="309563"/>
            </a:xfrm>
            <a:custGeom>
              <a:avLst/>
              <a:gdLst/>
              <a:ahLst/>
              <a:cxnLst>
                <a:cxn ang="0">
                  <a:pos x="1601517246" y="1202010367"/>
                </a:cxn>
                <a:cxn ang="0">
                  <a:pos x="2147483646" y="1409253691"/>
                </a:cxn>
                <a:cxn ang="0">
                  <a:pos x="2147483646" y="1409253691"/>
                </a:cxn>
                <a:cxn ang="0">
                  <a:pos x="2147483646" y="1077666194"/>
                </a:cxn>
                <a:cxn ang="0">
                  <a:pos x="2147483646" y="953317468"/>
                </a:cxn>
                <a:cxn ang="0">
                  <a:pos x="2147483646" y="559557884"/>
                </a:cxn>
                <a:cxn ang="0">
                  <a:pos x="2147483646" y="62172087"/>
                </a:cxn>
                <a:cxn ang="0">
                  <a:pos x="1539119345" y="0"/>
                </a:cxn>
                <a:cxn ang="0">
                  <a:pos x="207989964" y="0"/>
                </a:cxn>
                <a:cxn ang="0">
                  <a:pos x="145592062" y="186520812"/>
                </a:cxn>
                <a:cxn ang="0">
                  <a:pos x="1601517246" y="1202010367"/>
                </a:cxn>
              </a:cxnLst>
              <a:rect l="0" t="0" r="0" b="0"/>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alpha val="100000"/>
              </a:srgbClr>
            </a:solidFill>
            <a:ln w="9525">
              <a:noFill/>
            </a:ln>
          </p:spPr>
          <p:txBody>
            <a:bodyPr/>
            <a:lstStyle/>
            <a:p>
              <a:endParaRPr lang="zh-CN" altLang="en-US"/>
            </a:p>
          </p:txBody>
        </p:sp>
        <p:sp>
          <p:nvSpPr>
            <p:cNvPr id="29740" name="iṧ1îḑe"/>
            <p:cNvSpPr/>
            <p:nvPr/>
          </p:nvSpPr>
          <p:spPr>
            <a:xfrm>
              <a:off x="4052094" y="3913187"/>
              <a:ext cx="1304925" cy="866775"/>
            </a:xfrm>
            <a:custGeom>
              <a:avLst/>
              <a:gdLst/>
              <a:ahLst/>
              <a:cxnLst>
                <a:cxn ang="0">
                  <a:pos x="0" y="2147483646"/>
                </a:cxn>
                <a:cxn ang="0">
                  <a:pos x="832720094" y="2147483646"/>
                </a:cxn>
                <a:cxn ang="0">
                  <a:pos x="2147483646" y="2147483646"/>
                </a:cxn>
                <a:cxn ang="0">
                  <a:pos x="2147483646" y="2147483646"/>
                </a:cxn>
                <a:cxn ang="0">
                  <a:pos x="2147483646" y="832464396"/>
                </a:cxn>
                <a:cxn ang="0">
                  <a:pos x="2147483646" y="0"/>
                </a:cxn>
                <a:cxn ang="0">
                  <a:pos x="832720094" y="0"/>
                </a:cxn>
                <a:cxn ang="0">
                  <a:pos x="0" y="832464396"/>
                </a:cxn>
                <a:cxn ang="0">
                  <a:pos x="0" y="2147483646"/>
                </a:cxn>
              </a:cxnLst>
              <a:rect l="0" t="0" r="0" b="0"/>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alpha val="100000"/>
              </a:srgbClr>
            </a:solidFill>
            <a:ln w="9525">
              <a:noFill/>
            </a:ln>
          </p:spPr>
          <p:txBody>
            <a:bodyPr/>
            <a:lstStyle/>
            <a:p>
              <a:endParaRPr lang="zh-CN" altLang="en-US"/>
            </a:p>
          </p:txBody>
        </p:sp>
        <p:sp>
          <p:nvSpPr>
            <p:cNvPr id="29741" name="iŝľïḍê"/>
            <p:cNvSpPr/>
            <p:nvPr/>
          </p:nvSpPr>
          <p:spPr>
            <a:xfrm>
              <a:off x="4239419" y="2076450"/>
              <a:ext cx="128588" cy="87313"/>
            </a:xfrm>
            <a:custGeom>
              <a:avLst/>
              <a:gdLst/>
              <a:ahLst/>
              <a:cxnLst>
                <a:cxn ang="0">
                  <a:pos x="0" y="295651009"/>
                </a:cxn>
                <a:cxn ang="0">
                  <a:pos x="337447059" y="21115960"/>
                </a:cxn>
                <a:cxn ang="0">
                  <a:pos x="569442773" y="232298534"/>
                </a:cxn>
                <a:cxn ang="0">
                  <a:pos x="485079860" y="359003483"/>
                </a:cxn>
                <a:cxn ang="0">
                  <a:pos x="253084146" y="401239998"/>
                </a:cxn>
                <a:cxn ang="0">
                  <a:pos x="0" y="295651009"/>
                </a:cxn>
              </a:cxnLst>
              <a:rect l="0" t="0" r="0" b="0"/>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alpha val="100000"/>
              </a:srgbClr>
            </a:solidFill>
            <a:ln w="9525">
              <a:noFill/>
            </a:ln>
          </p:spPr>
          <p:txBody>
            <a:bodyPr/>
            <a:lstStyle/>
            <a:p>
              <a:endParaRPr lang="zh-CN" altLang="en-US"/>
            </a:p>
          </p:txBody>
        </p:sp>
        <p:sp>
          <p:nvSpPr>
            <p:cNvPr id="29742" name="íślíḍê"/>
            <p:cNvSpPr/>
            <p:nvPr/>
          </p:nvSpPr>
          <p:spPr>
            <a:xfrm>
              <a:off x="4448969" y="2770187"/>
              <a:ext cx="781050" cy="496888"/>
            </a:xfrm>
            <a:custGeom>
              <a:avLst/>
              <a:gdLst/>
              <a:ahLst/>
              <a:cxnLst>
                <a:cxn ang="0">
                  <a:pos x="62589054" y="374056375"/>
                </a:cxn>
                <a:cxn ang="0">
                  <a:pos x="458974212" y="1080603759"/>
                </a:cxn>
                <a:cxn ang="0">
                  <a:pos x="667596778" y="1475442816"/>
                </a:cxn>
                <a:cxn ang="0">
                  <a:pos x="1126570990" y="2036525099"/>
                </a:cxn>
                <a:cxn ang="0">
                  <a:pos x="1376922637" y="2147483646"/>
                </a:cxn>
                <a:cxn ang="0">
                  <a:pos x="1585545203" y="2147483646"/>
                </a:cxn>
                <a:cxn ang="0">
                  <a:pos x="2147483646" y="2147483646"/>
                </a:cxn>
                <a:cxn ang="0">
                  <a:pos x="2147483646" y="1974186169"/>
                </a:cxn>
                <a:cxn ang="0">
                  <a:pos x="2147483646" y="1807938385"/>
                </a:cxn>
                <a:cxn ang="0">
                  <a:pos x="1522960717" y="1766373020"/>
                </a:cxn>
                <a:cxn ang="0">
                  <a:pos x="959672938" y="1018264829"/>
                </a:cxn>
                <a:cxn ang="0">
                  <a:pos x="897083884" y="914360534"/>
                </a:cxn>
                <a:cxn ang="0">
                  <a:pos x="458974212" y="145465102"/>
                </a:cxn>
                <a:cxn ang="0">
                  <a:pos x="146038080" y="62343489"/>
                </a:cxn>
                <a:cxn ang="0">
                  <a:pos x="62589054" y="374056375"/>
                </a:cxn>
              </a:cxnLst>
              <a:rect l="0" t="0" r="0" b="0"/>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alpha val="100000"/>
              </a:srgbClr>
            </a:solidFill>
            <a:ln w="9525">
              <a:noFill/>
            </a:ln>
          </p:spPr>
          <p:txBody>
            <a:bodyPr/>
            <a:lstStyle/>
            <a:p>
              <a:endParaRPr lang="zh-CN" altLang="en-US"/>
            </a:p>
          </p:txBody>
        </p:sp>
        <p:sp>
          <p:nvSpPr>
            <p:cNvPr id="29743" name="iṣḻiďe"/>
            <p:cNvSpPr/>
            <p:nvPr/>
          </p:nvSpPr>
          <p:spPr>
            <a:xfrm>
              <a:off x="4550569" y="2947987"/>
              <a:ext cx="107950" cy="146050"/>
            </a:xfrm>
            <a:custGeom>
              <a:avLst/>
              <a:gdLst/>
              <a:ahLst/>
              <a:cxnLst>
                <a:cxn ang="0">
                  <a:pos x="0" y="93246575"/>
                </a:cxn>
                <a:cxn ang="0">
                  <a:pos x="70564375" y="231854375"/>
                </a:cxn>
                <a:cxn ang="0">
                  <a:pos x="171370625" y="70564375"/>
                </a:cxn>
                <a:cxn ang="0">
                  <a:pos x="151209375" y="35282188"/>
                </a:cxn>
                <a:cxn ang="0">
                  <a:pos x="100806250" y="0"/>
                </a:cxn>
                <a:cxn ang="0">
                  <a:pos x="0" y="93246575"/>
                </a:cxn>
              </a:cxnLst>
              <a:rect l="0" t="0" r="0" b="0"/>
              <a:pathLst>
                <a:path w="68" h="92">
                  <a:moveTo>
                    <a:pt x="0" y="37"/>
                  </a:moveTo>
                  <a:lnTo>
                    <a:pt x="28" y="92"/>
                  </a:lnTo>
                  <a:lnTo>
                    <a:pt x="68" y="28"/>
                  </a:lnTo>
                  <a:lnTo>
                    <a:pt x="60" y="14"/>
                  </a:lnTo>
                  <a:lnTo>
                    <a:pt x="40" y="0"/>
                  </a:lnTo>
                  <a:lnTo>
                    <a:pt x="0" y="37"/>
                  </a:lnTo>
                  <a:close/>
                </a:path>
              </a:pathLst>
            </a:custGeom>
            <a:solidFill>
              <a:srgbClr val="E5785C">
                <a:alpha val="100000"/>
              </a:srgbClr>
            </a:solidFill>
            <a:ln w="9525">
              <a:noFill/>
            </a:ln>
          </p:spPr>
          <p:txBody>
            <a:bodyPr/>
            <a:lstStyle/>
            <a:p>
              <a:endParaRPr lang="zh-CN" altLang="en-US"/>
            </a:p>
          </p:txBody>
        </p:sp>
        <p:sp>
          <p:nvSpPr>
            <p:cNvPr id="29744" name="îṧḷiḑè"/>
            <p:cNvSpPr/>
            <p:nvPr/>
          </p:nvSpPr>
          <p:spPr>
            <a:xfrm>
              <a:off x="4444207" y="2801937"/>
              <a:ext cx="211138" cy="268288"/>
            </a:xfrm>
            <a:custGeom>
              <a:avLst/>
              <a:gdLst/>
              <a:ahLst/>
              <a:cxnLst>
                <a:cxn ang="0">
                  <a:pos x="505625020" y="0"/>
                </a:cxn>
                <a:cxn ang="0">
                  <a:pos x="969114240" y="847776438"/>
                </a:cxn>
                <a:cxn ang="0">
                  <a:pos x="421353419" y="1219973745"/>
                </a:cxn>
                <a:cxn ang="0">
                  <a:pos x="0" y="578970051"/>
                </a:cxn>
                <a:cxn ang="0">
                  <a:pos x="505625020" y="0"/>
                </a:cxn>
              </a:cxnLst>
              <a:rect l="0" t="0" r="0" b="0"/>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alpha val="100000"/>
              </a:srgbClr>
            </a:solidFill>
            <a:ln w="9525">
              <a:noFill/>
            </a:ln>
          </p:spPr>
          <p:txBody>
            <a:bodyPr/>
            <a:lstStyle/>
            <a:p>
              <a:endParaRPr lang="zh-CN" altLang="en-US"/>
            </a:p>
          </p:txBody>
        </p:sp>
        <p:sp>
          <p:nvSpPr>
            <p:cNvPr id="29745" name="îṩḻíḓè"/>
            <p:cNvSpPr/>
            <p:nvPr/>
          </p:nvSpPr>
          <p:spPr>
            <a:xfrm>
              <a:off x="4572794" y="3486150"/>
              <a:ext cx="0" cy="3175"/>
            </a:xfrm>
            <a:custGeom>
              <a:avLst/>
              <a:gdLst/>
              <a:ahLst/>
              <a:cxnLst>
                <a:cxn ang="0">
                  <a:pos x="0" y="10080625"/>
                </a:cxn>
                <a:cxn ang="0">
                  <a:pos x="0" y="0"/>
                </a:cxn>
                <a:cxn ang="0">
                  <a:pos x="0" y="10080625"/>
                </a:cxn>
              </a:cxnLst>
              <a:rect l="0" t="0" r="0" b="0"/>
              <a:pathLst>
                <a:path h="1">
                  <a:moveTo>
                    <a:pt x="0" y="1"/>
                  </a:moveTo>
                  <a:cubicBezTo>
                    <a:pt x="0" y="1"/>
                    <a:pt x="0" y="0"/>
                    <a:pt x="0" y="0"/>
                  </a:cubicBezTo>
                  <a:cubicBezTo>
                    <a:pt x="0" y="0"/>
                    <a:pt x="0" y="1"/>
                    <a:pt x="0" y="1"/>
                  </a:cubicBezTo>
                  <a:close/>
                </a:path>
              </a:pathLst>
            </a:custGeom>
            <a:solidFill>
              <a:srgbClr val="FFE536">
                <a:alpha val="100000"/>
              </a:srgbClr>
            </a:solidFill>
            <a:ln w="9525">
              <a:noFill/>
            </a:ln>
          </p:spPr>
          <p:txBody>
            <a:bodyPr/>
            <a:lstStyle/>
            <a:p>
              <a:endParaRPr lang="zh-CN" altLang="en-US"/>
            </a:p>
          </p:txBody>
        </p:sp>
        <p:sp>
          <p:nvSpPr>
            <p:cNvPr id="29746" name="ïṩlîḑè"/>
            <p:cNvSpPr/>
            <p:nvPr/>
          </p:nvSpPr>
          <p:spPr>
            <a:xfrm>
              <a:off x="4098132" y="2760662"/>
              <a:ext cx="492125" cy="725488"/>
            </a:xfrm>
            <a:custGeom>
              <a:avLst/>
              <a:gdLst/>
              <a:ahLst/>
              <a:cxnLst>
                <a:cxn ang="0">
                  <a:pos x="2147483646" y="666216999"/>
                </a:cxn>
                <a:cxn ang="0">
                  <a:pos x="2147483646" y="1915375014"/>
                </a:cxn>
                <a:cxn ang="0">
                  <a:pos x="2147483646" y="2147483646"/>
                </a:cxn>
                <a:cxn ang="0">
                  <a:pos x="2147483646" y="2147483646"/>
                </a:cxn>
                <a:cxn ang="0">
                  <a:pos x="2147483646" y="2147483646"/>
                </a:cxn>
                <a:cxn ang="0">
                  <a:pos x="2147483646" y="2147483646"/>
                </a:cxn>
                <a:cxn ang="0">
                  <a:pos x="1432689793" y="2147483646"/>
                </a:cxn>
                <a:cxn ang="0">
                  <a:pos x="0" y="2147483646"/>
                </a:cxn>
                <a:cxn ang="0">
                  <a:pos x="0" y="499665031"/>
                </a:cxn>
                <a:cxn ang="0">
                  <a:pos x="103820148" y="208192242"/>
                </a:cxn>
                <a:cxn ang="0">
                  <a:pos x="705962426" y="811953394"/>
                </a:cxn>
                <a:cxn ang="0">
                  <a:pos x="789017633" y="895229378"/>
                </a:cxn>
                <a:cxn ang="0">
                  <a:pos x="892837781" y="458024757"/>
                </a:cxn>
                <a:cxn ang="0">
                  <a:pos x="581381894" y="20820137"/>
                </a:cxn>
                <a:cxn ang="0">
                  <a:pos x="664437101" y="0"/>
                </a:cxn>
                <a:cxn ang="0">
                  <a:pos x="1681855414" y="0"/>
                </a:cxn>
                <a:cxn ang="0">
                  <a:pos x="1723380740" y="0"/>
                </a:cxn>
                <a:cxn ang="0">
                  <a:pos x="1764910622" y="0"/>
                </a:cxn>
                <a:cxn ang="0">
                  <a:pos x="1951781420" y="83275984"/>
                </a:cxn>
                <a:cxn ang="0">
                  <a:pos x="1972546361" y="83275984"/>
                </a:cxn>
                <a:cxn ang="0">
                  <a:pos x="2147483646" y="666216999"/>
                </a:cxn>
              </a:cxnLst>
              <a:rect l="0" t="0" r="0" b="0"/>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alpha val="100000"/>
              </a:srgbClr>
            </a:solidFill>
            <a:ln w="9525">
              <a:noFill/>
            </a:ln>
          </p:spPr>
          <p:txBody>
            <a:bodyPr/>
            <a:lstStyle/>
            <a:p>
              <a:endParaRPr lang="zh-CN" altLang="en-US"/>
            </a:p>
          </p:txBody>
        </p:sp>
        <p:sp>
          <p:nvSpPr>
            <p:cNvPr id="29747" name="îśľîḋe"/>
            <p:cNvSpPr/>
            <p:nvPr/>
          </p:nvSpPr>
          <p:spPr>
            <a:xfrm>
              <a:off x="4226719" y="2760662"/>
              <a:ext cx="363538" cy="674688"/>
            </a:xfrm>
            <a:custGeom>
              <a:avLst/>
              <a:gdLst/>
              <a:ahLst/>
              <a:cxnLst>
                <a:cxn ang="0">
                  <a:pos x="1651998468" y="665014433"/>
                </a:cxn>
                <a:cxn ang="0">
                  <a:pos x="1631349510" y="1911924472"/>
                </a:cxn>
                <a:cxn ang="0">
                  <a:pos x="1590047049" y="2147483646"/>
                </a:cxn>
                <a:cxn ang="0">
                  <a:pos x="1590047049" y="2147483646"/>
                </a:cxn>
                <a:cxn ang="0">
                  <a:pos x="123898295" y="810487195"/>
                </a:cxn>
                <a:cxn ang="0">
                  <a:pos x="206498672" y="893615139"/>
                </a:cxn>
                <a:cxn ang="0">
                  <a:pos x="309748009" y="457196853"/>
                </a:cxn>
                <a:cxn ang="0">
                  <a:pos x="0" y="20783126"/>
                </a:cxn>
                <a:cxn ang="0">
                  <a:pos x="82600378" y="0"/>
                </a:cxn>
                <a:cxn ang="0">
                  <a:pos x="1094449326" y="0"/>
                </a:cxn>
                <a:cxn ang="0">
                  <a:pos x="1135747243" y="0"/>
                </a:cxn>
                <a:cxn ang="0">
                  <a:pos x="1177049704" y="0"/>
                </a:cxn>
                <a:cxn ang="0">
                  <a:pos x="1362899418" y="83127944"/>
                </a:cxn>
                <a:cxn ang="0">
                  <a:pos x="1383548376" y="83127944"/>
                </a:cxn>
                <a:cxn ang="0">
                  <a:pos x="1651998468" y="665014433"/>
                </a:cxn>
              </a:cxnLst>
              <a:rect l="0" t="0" r="0" b="0"/>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alpha val="100000"/>
              </a:srgbClr>
            </a:solidFill>
            <a:ln w="9525">
              <a:noFill/>
            </a:ln>
          </p:spPr>
          <p:txBody>
            <a:bodyPr/>
            <a:lstStyle/>
            <a:p>
              <a:endParaRPr lang="zh-CN" altLang="en-US"/>
            </a:p>
          </p:txBody>
        </p:sp>
        <p:sp>
          <p:nvSpPr>
            <p:cNvPr id="29748" name="ïṧ1iďè"/>
            <p:cNvSpPr/>
            <p:nvPr/>
          </p:nvSpPr>
          <p:spPr>
            <a:xfrm>
              <a:off x="4098132" y="3024187"/>
              <a:ext cx="479425" cy="625475"/>
            </a:xfrm>
            <a:custGeom>
              <a:avLst/>
              <a:gdLst/>
              <a:ahLst/>
              <a:cxnLst>
                <a:cxn ang="0">
                  <a:pos x="2147483646" y="1667511784"/>
                </a:cxn>
                <a:cxn ang="0">
                  <a:pos x="2147483646" y="1750887145"/>
                </a:cxn>
                <a:cxn ang="0">
                  <a:pos x="2147483646" y="1750887145"/>
                </a:cxn>
                <a:cxn ang="0">
                  <a:pos x="2147483646" y="2147483646"/>
                </a:cxn>
                <a:cxn ang="0">
                  <a:pos x="0" y="2147483646"/>
                </a:cxn>
                <a:cxn ang="0">
                  <a:pos x="0" y="1646665661"/>
                </a:cxn>
                <a:cxn ang="0">
                  <a:pos x="0" y="1625824104"/>
                </a:cxn>
                <a:cxn ang="0">
                  <a:pos x="729675718" y="1688353342"/>
                </a:cxn>
                <a:cxn ang="0">
                  <a:pos x="833916411" y="1563290301"/>
                </a:cxn>
                <a:cxn ang="0">
                  <a:pos x="833916411" y="958821216"/>
                </a:cxn>
                <a:cxn ang="0">
                  <a:pos x="833916411" y="396035247"/>
                </a:cxn>
                <a:cxn ang="0">
                  <a:pos x="833916411" y="208438402"/>
                </a:cxn>
                <a:cxn ang="0">
                  <a:pos x="833916411" y="0"/>
                </a:cxn>
                <a:cxn ang="0">
                  <a:pos x="2105639166" y="0"/>
                </a:cxn>
                <a:cxn ang="0">
                  <a:pos x="2105639166" y="1688353342"/>
                </a:cxn>
                <a:cxn ang="0">
                  <a:pos x="2147483646" y="1667511784"/>
                </a:cxn>
              </a:cxnLst>
              <a:rect l="0" t="0" r="0" b="0"/>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alpha val="100000"/>
              </a:srgbClr>
            </a:solidFill>
            <a:ln w="9525">
              <a:noFill/>
            </a:ln>
          </p:spPr>
          <p:txBody>
            <a:bodyPr/>
            <a:lstStyle/>
            <a:p>
              <a:endParaRPr lang="zh-CN" altLang="en-US"/>
            </a:p>
          </p:txBody>
        </p:sp>
        <p:sp>
          <p:nvSpPr>
            <p:cNvPr id="29749" name="íšḻïdê"/>
            <p:cNvSpPr/>
            <p:nvPr/>
          </p:nvSpPr>
          <p:spPr>
            <a:xfrm>
              <a:off x="4120357" y="2765425"/>
              <a:ext cx="206375" cy="190500"/>
            </a:xfrm>
            <a:custGeom>
              <a:avLst/>
              <a:gdLst/>
              <a:ahLst/>
              <a:cxnLst>
                <a:cxn ang="0">
                  <a:pos x="946458681" y="432026786"/>
                </a:cxn>
                <a:cxn ang="0">
                  <a:pos x="694071228" y="864053571"/>
                </a:cxn>
                <a:cxn ang="0">
                  <a:pos x="0" y="185152393"/>
                </a:cxn>
                <a:cxn ang="0">
                  <a:pos x="357551567" y="20574000"/>
                </a:cxn>
                <a:cxn ang="0">
                  <a:pos x="483747586" y="0"/>
                </a:cxn>
                <a:cxn ang="0">
                  <a:pos x="946458681" y="432026786"/>
                </a:cxn>
              </a:cxnLst>
              <a:rect l="0" t="0" r="0" b="0"/>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alpha val="100000"/>
              </a:srgbClr>
            </a:solidFill>
            <a:ln w="9525">
              <a:noFill/>
            </a:ln>
          </p:spPr>
          <p:txBody>
            <a:bodyPr/>
            <a:lstStyle/>
            <a:p>
              <a:endParaRPr lang="zh-CN" altLang="en-US"/>
            </a:p>
          </p:txBody>
        </p:sp>
        <p:sp>
          <p:nvSpPr>
            <p:cNvPr id="29750" name="ís1ïḋê"/>
            <p:cNvSpPr/>
            <p:nvPr/>
          </p:nvSpPr>
          <p:spPr>
            <a:xfrm>
              <a:off x="4180682" y="2755900"/>
              <a:ext cx="158750" cy="277813"/>
            </a:xfrm>
            <a:custGeom>
              <a:avLst/>
              <a:gdLst/>
              <a:ahLst/>
              <a:cxnLst>
                <a:cxn ang="0">
                  <a:pos x="288017857" y="20740334"/>
                </a:cxn>
                <a:cxn ang="0">
                  <a:pos x="720044643" y="1265246934"/>
                </a:cxn>
                <a:cxn ang="0">
                  <a:pos x="596609714" y="1265246934"/>
                </a:cxn>
                <a:cxn ang="0">
                  <a:pos x="452600786" y="1265246934"/>
                </a:cxn>
                <a:cxn ang="0">
                  <a:pos x="0" y="62225558"/>
                </a:cxn>
                <a:cxn ang="0">
                  <a:pos x="123434929" y="41485223"/>
                </a:cxn>
                <a:cxn ang="0">
                  <a:pos x="288017857" y="20740334"/>
                </a:cxn>
              </a:cxnLst>
              <a:rect l="0" t="0" r="0" b="0"/>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alpha val="100000"/>
              </a:srgbClr>
            </a:solidFill>
            <a:ln w="9525">
              <a:noFill/>
            </a:ln>
          </p:spPr>
          <p:txBody>
            <a:bodyPr/>
            <a:lstStyle/>
            <a:p>
              <a:endParaRPr lang="zh-CN" altLang="en-US"/>
            </a:p>
          </p:txBody>
        </p:sp>
        <p:sp>
          <p:nvSpPr>
            <p:cNvPr id="29751" name="iSļîḑe"/>
            <p:cNvSpPr/>
            <p:nvPr/>
          </p:nvSpPr>
          <p:spPr>
            <a:xfrm>
              <a:off x="4426744" y="2751137"/>
              <a:ext cx="131763" cy="287338"/>
            </a:xfrm>
            <a:custGeom>
              <a:avLst/>
              <a:gdLst/>
              <a:ahLst/>
              <a:cxnLst>
                <a:cxn ang="0">
                  <a:pos x="0" y="104011795"/>
                </a:cxn>
                <a:cxn ang="0">
                  <a:pos x="61933154" y="145611952"/>
                </a:cxn>
                <a:cxn ang="0">
                  <a:pos x="330302580" y="1310525813"/>
                </a:cxn>
                <a:cxn ang="0">
                  <a:pos x="495451598" y="1289723454"/>
                </a:cxn>
                <a:cxn ang="0">
                  <a:pos x="598672006" y="1310525813"/>
                </a:cxn>
                <a:cxn ang="0">
                  <a:pos x="330302580" y="104011795"/>
                </a:cxn>
                <a:cxn ang="0">
                  <a:pos x="268369426" y="41604718"/>
                </a:cxn>
                <a:cxn ang="0">
                  <a:pos x="165149018" y="20802359"/>
                </a:cxn>
                <a:cxn ang="0">
                  <a:pos x="0" y="20802359"/>
                </a:cxn>
                <a:cxn ang="0">
                  <a:pos x="0" y="20802359"/>
                </a:cxn>
                <a:cxn ang="0">
                  <a:pos x="0" y="62407077"/>
                </a:cxn>
                <a:cxn ang="0">
                  <a:pos x="0" y="104011795"/>
                </a:cxn>
              </a:cxnLst>
              <a:rect l="0" t="0" r="0" b="0"/>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alpha val="100000"/>
              </a:srgbClr>
            </a:solidFill>
            <a:ln w="9525">
              <a:noFill/>
            </a:ln>
          </p:spPr>
          <p:txBody>
            <a:bodyPr/>
            <a:lstStyle/>
            <a:p>
              <a:endParaRPr lang="zh-CN" altLang="en-US"/>
            </a:p>
          </p:txBody>
        </p:sp>
        <p:sp>
          <p:nvSpPr>
            <p:cNvPr id="29752" name="ïṥ1îḑé"/>
            <p:cNvSpPr/>
            <p:nvPr/>
          </p:nvSpPr>
          <p:spPr>
            <a:xfrm>
              <a:off x="4339432" y="3106737"/>
              <a:ext cx="169863" cy="104775"/>
            </a:xfrm>
            <a:custGeom>
              <a:avLst/>
              <a:gdLst/>
              <a:ahLst/>
              <a:cxnLst>
                <a:cxn ang="0">
                  <a:pos x="779822669" y="0"/>
                </a:cxn>
                <a:cxn ang="0">
                  <a:pos x="0" y="0"/>
                </a:cxn>
                <a:cxn ang="0">
                  <a:pos x="0" y="228272837"/>
                </a:cxn>
                <a:cxn ang="0">
                  <a:pos x="252916825" y="477295679"/>
                </a:cxn>
                <a:cxn ang="0">
                  <a:pos x="526905844" y="477295679"/>
                </a:cxn>
                <a:cxn ang="0">
                  <a:pos x="779822669" y="228272837"/>
                </a:cxn>
                <a:cxn ang="0">
                  <a:pos x="779822669" y="0"/>
                </a:cxn>
              </a:cxnLst>
              <a:rect l="0" t="0" r="0" b="0"/>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alpha val="100000"/>
              </a:srgbClr>
            </a:solidFill>
            <a:ln w="9525">
              <a:noFill/>
            </a:ln>
          </p:spPr>
          <p:txBody>
            <a:bodyPr/>
            <a:lstStyle/>
            <a:p>
              <a:endParaRPr lang="zh-CN" altLang="en-US"/>
            </a:p>
          </p:txBody>
        </p:sp>
        <p:sp>
          <p:nvSpPr>
            <p:cNvPr id="29753" name="îşļîḋê"/>
            <p:cNvSpPr/>
            <p:nvPr/>
          </p:nvSpPr>
          <p:spPr>
            <a:xfrm>
              <a:off x="4426744" y="2755900"/>
              <a:ext cx="100013" cy="22225"/>
            </a:xfrm>
            <a:custGeom>
              <a:avLst/>
              <a:gdLst/>
              <a:ahLst/>
              <a:cxnLst>
                <a:cxn ang="0">
                  <a:pos x="61998968" y="0"/>
                </a:cxn>
                <a:cxn ang="0">
                  <a:pos x="0" y="0"/>
                </a:cxn>
                <a:cxn ang="0">
                  <a:pos x="0" y="0"/>
                </a:cxn>
                <a:cxn ang="0">
                  <a:pos x="0" y="0"/>
                </a:cxn>
                <a:cxn ang="0">
                  <a:pos x="61998968" y="0"/>
                </a:cxn>
                <a:cxn ang="0">
                  <a:pos x="165330581" y="0"/>
                </a:cxn>
                <a:cxn ang="0">
                  <a:pos x="268666740" y="19758025"/>
                </a:cxn>
                <a:cxn ang="0">
                  <a:pos x="268666740" y="19758025"/>
                </a:cxn>
                <a:cxn ang="0">
                  <a:pos x="454663644" y="98790125"/>
                </a:cxn>
                <a:cxn ang="0">
                  <a:pos x="454663644" y="98790125"/>
                </a:cxn>
                <a:cxn ang="0">
                  <a:pos x="268666740" y="19758025"/>
                </a:cxn>
                <a:cxn ang="0">
                  <a:pos x="165330581" y="0"/>
                </a:cxn>
                <a:cxn ang="0">
                  <a:pos x="61998968" y="0"/>
                </a:cxn>
              </a:cxnLst>
              <a:rect l="0" t="0" r="0" b="0"/>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alpha val="100000"/>
              </a:srgbClr>
            </a:solidFill>
            <a:ln w="9525">
              <a:noFill/>
            </a:ln>
          </p:spPr>
          <p:txBody>
            <a:bodyPr/>
            <a:lstStyle/>
            <a:p>
              <a:endParaRPr lang="zh-CN" altLang="en-US"/>
            </a:p>
          </p:txBody>
        </p:sp>
        <p:sp>
          <p:nvSpPr>
            <p:cNvPr id="29754" name="íṣļîďê"/>
            <p:cNvSpPr/>
            <p:nvPr/>
          </p:nvSpPr>
          <p:spPr>
            <a:xfrm>
              <a:off x="4485482" y="2760662"/>
              <a:ext cx="41275" cy="17463"/>
            </a:xfrm>
            <a:custGeom>
              <a:avLst/>
              <a:gdLst/>
              <a:ahLst/>
              <a:cxnLst>
                <a:cxn ang="0">
                  <a:pos x="0" y="0"/>
                </a:cxn>
                <a:cxn ang="0">
                  <a:pos x="63095717" y="57178228"/>
                </a:cxn>
                <a:cxn ang="0">
                  <a:pos x="63095717" y="57178228"/>
                </a:cxn>
                <a:cxn ang="0">
                  <a:pos x="189291736" y="76239092"/>
                </a:cxn>
                <a:cxn ang="0">
                  <a:pos x="0" y="0"/>
                </a:cxn>
              </a:cxnLst>
              <a:rect l="0" t="0" r="0" b="0"/>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alpha val="100000"/>
              </a:srgbClr>
            </a:solidFill>
            <a:ln w="9525">
              <a:noFill/>
            </a:ln>
          </p:spPr>
          <p:txBody>
            <a:bodyPr/>
            <a:lstStyle/>
            <a:p>
              <a:endParaRPr lang="zh-CN" altLang="en-US"/>
            </a:p>
          </p:txBody>
        </p:sp>
        <p:sp>
          <p:nvSpPr>
            <p:cNvPr id="29755" name="îSlíḋè"/>
            <p:cNvSpPr/>
            <p:nvPr/>
          </p:nvSpPr>
          <p:spPr>
            <a:xfrm>
              <a:off x="4412457" y="2760662"/>
              <a:ext cx="14288" cy="0"/>
            </a:xfrm>
            <a:custGeom>
              <a:avLst/>
              <a:gdLst/>
              <a:ahLst/>
              <a:cxnLst>
                <a:cxn ang="0">
                  <a:pos x="68048981" y="0"/>
                </a:cxn>
                <a:cxn ang="0">
                  <a:pos x="0" y="0"/>
                </a:cxn>
                <a:cxn ang="0">
                  <a:pos x="0" y="0"/>
                </a:cxn>
                <a:cxn ang="0">
                  <a:pos x="68048981" y="0"/>
                </a:cxn>
                <a:cxn ang="0">
                  <a:pos x="68048981" y="0"/>
                </a:cxn>
              </a:cxnLst>
              <a:rect l="0" t="0" r="0" b="0"/>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alpha val="100000"/>
              </a:srgbClr>
            </a:solidFill>
            <a:ln w="9525">
              <a:noFill/>
            </a:ln>
          </p:spPr>
          <p:txBody>
            <a:bodyPr/>
            <a:lstStyle/>
            <a:p>
              <a:endParaRPr lang="zh-CN" altLang="en-US"/>
            </a:p>
          </p:txBody>
        </p:sp>
        <p:sp>
          <p:nvSpPr>
            <p:cNvPr id="29756" name="iṥḻíḍe"/>
            <p:cNvSpPr/>
            <p:nvPr/>
          </p:nvSpPr>
          <p:spPr>
            <a:xfrm>
              <a:off x="4412457" y="2760662"/>
              <a:ext cx="28575" cy="31750"/>
            </a:xfrm>
            <a:custGeom>
              <a:avLst/>
              <a:gdLst/>
              <a:ahLst/>
              <a:cxnLst>
                <a:cxn ang="0">
                  <a:pos x="68046600" y="0"/>
                </a:cxn>
                <a:cxn ang="0">
                  <a:pos x="0" y="0"/>
                </a:cxn>
                <a:cxn ang="0">
                  <a:pos x="22683788" y="82291464"/>
                </a:cxn>
                <a:cxn ang="0">
                  <a:pos x="22683788" y="144008929"/>
                </a:cxn>
                <a:cxn ang="0">
                  <a:pos x="68046600" y="123434929"/>
                </a:cxn>
                <a:cxn ang="0">
                  <a:pos x="136088438" y="102865464"/>
                </a:cxn>
                <a:cxn ang="0">
                  <a:pos x="68046600" y="61717464"/>
                </a:cxn>
                <a:cxn ang="0">
                  <a:pos x="68046600" y="20574000"/>
                </a:cxn>
                <a:cxn ang="0">
                  <a:pos x="68046600" y="0"/>
                </a:cxn>
              </a:cxnLst>
              <a:rect l="0" t="0" r="0" b="0"/>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alpha val="100000"/>
              </a:srgbClr>
            </a:solidFill>
            <a:ln w="9525">
              <a:noFill/>
            </a:ln>
          </p:spPr>
          <p:txBody>
            <a:bodyPr/>
            <a:lstStyle/>
            <a:p>
              <a:endParaRPr lang="zh-CN" altLang="en-US"/>
            </a:p>
          </p:txBody>
        </p:sp>
        <p:sp>
          <p:nvSpPr>
            <p:cNvPr id="29757" name="îsliḋè"/>
            <p:cNvSpPr/>
            <p:nvPr/>
          </p:nvSpPr>
          <p:spPr>
            <a:xfrm>
              <a:off x="4426744" y="2755900"/>
              <a:ext cx="73025" cy="26988"/>
            </a:xfrm>
            <a:custGeom>
              <a:avLst/>
              <a:gdLst/>
              <a:ahLst/>
              <a:cxnLst>
                <a:cxn ang="0">
                  <a:pos x="62491144" y="0"/>
                </a:cxn>
                <a:cxn ang="0">
                  <a:pos x="0" y="0"/>
                </a:cxn>
                <a:cxn ang="0">
                  <a:pos x="0" y="0"/>
                </a:cxn>
                <a:cxn ang="0">
                  <a:pos x="0" y="20232004"/>
                </a:cxn>
                <a:cxn ang="0">
                  <a:pos x="0" y="20232004"/>
                </a:cxn>
                <a:cxn ang="0">
                  <a:pos x="0" y="40464008"/>
                </a:cxn>
                <a:cxn ang="0">
                  <a:pos x="0" y="80928016"/>
                </a:cxn>
                <a:cxn ang="0">
                  <a:pos x="62491144" y="121392024"/>
                </a:cxn>
                <a:cxn ang="0">
                  <a:pos x="62491144" y="121392024"/>
                </a:cxn>
                <a:cxn ang="0">
                  <a:pos x="312460283" y="80928016"/>
                </a:cxn>
                <a:cxn ang="0">
                  <a:pos x="333290664" y="80928016"/>
                </a:cxn>
                <a:cxn ang="0">
                  <a:pos x="270799520" y="20232004"/>
                </a:cxn>
                <a:cxn ang="0">
                  <a:pos x="270799520" y="20232004"/>
                </a:cxn>
                <a:cxn ang="0">
                  <a:pos x="166647614" y="0"/>
                </a:cxn>
                <a:cxn ang="0">
                  <a:pos x="62491144" y="0"/>
                </a:cxn>
              </a:cxnLst>
              <a:rect l="0" t="0" r="0" b="0"/>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alpha val="100000"/>
              </a:srgbClr>
            </a:solidFill>
            <a:ln w="9525">
              <a:noFill/>
            </a:ln>
          </p:spPr>
          <p:txBody>
            <a:bodyPr/>
            <a:lstStyle/>
            <a:p>
              <a:endParaRPr lang="zh-CN" altLang="en-US"/>
            </a:p>
          </p:txBody>
        </p:sp>
        <p:sp>
          <p:nvSpPr>
            <p:cNvPr id="29758" name="íṧlíde"/>
            <p:cNvSpPr/>
            <p:nvPr/>
          </p:nvSpPr>
          <p:spPr>
            <a:xfrm>
              <a:off x="4339432" y="3084512"/>
              <a:ext cx="169863" cy="31750"/>
            </a:xfrm>
            <a:prstGeom prst="rect">
              <a:avLst/>
            </a:prstGeom>
            <a:solidFill>
              <a:srgbClr val="83243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59" name="iŝḻíḑé"/>
            <p:cNvSpPr/>
            <p:nvPr/>
          </p:nvSpPr>
          <p:spPr>
            <a:xfrm>
              <a:off x="4275932" y="2960687"/>
              <a:ext cx="68263" cy="55563"/>
            </a:xfrm>
            <a:custGeom>
              <a:avLst/>
              <a:gdLst/>
              <a:ahLst/>
              <a:cxnLst>
                <a:cxn ang="0">
                  <a:pos x="269233823" y="257270581"/>
                </a:cxn>
                <a:cxn ang="0">
                  <a:pos x="310655811" y="214394466"/>
                </a:cxn>
                <a:cxn ang="0">
                  <a:pos x="310655811" y="42880745"/>
                </a:cxn>
                <a:cxn ang="0">
                  <a:pos x="269233823" y="0"/>
                </a:cxn>
                <a:cxn ang="0">
                  <a:pos x="41421988" y="0"/>
                </a:cxn>
                <a:cxn ang="0">
                  <a:pos x="0" y="42880745"/>
                </a:cxn>
                <a:cxn ang="0">
                  <a:pos x="0" y="214394466"/>
                </a:cxn>
                <a:cxn ang="0">
                  <a:pos x="41421988" y="257270581"/>
                </a:cxn>
                <a:cxn ang="0">
                  <a:pos x="269233823" y="257270581"/>
                </a:cxn>
              </a:cxnLst>
              <a:rect l="0" t="0" r="0" b="0"/>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29760" name="íṥ1îdé"/>
            <p:cNvSpPr/>
            <p:nvPr/>
          </p:nvSpPr>
          <p:spPr>
            <a:xfrm>
              <a:off x="4495007" y="2960687"/>
              <a:ext cx="73025" cy="55563"/>
            </a:xfrm>
            <a:custGeom>
              <a:avLst/>
              <a:gdLst/>
              <a:ahLst/>
              <a:cxnLst>
                <a:cxn ang="0">
                  <a:pos x="270799520" y="257270581"/>
                </a:cxn>
                <a:cxn ang="0">
                  <a:pos x="333290664" y="214394466"/>
                </a:cxn>
                <a:cxn ang="0">
                  <a:pos x="333290664" y="42880745"/>
                </a:cxn>
                <a:cxn ang="0">
                  <a:pos x="270799520" y="0"/>
                </a:cxn>
                <a:cxn ang="0">
                  <a:pos x="41660763" y="0"/>
                </a:cxn>
                <a:cxn ang="0">
                  <a:pos x="0" y="42880745"/>
                </a:cxn>
                <a:cxn ang="0">
                  <a:pos x="0" y="214394466"/>
                </a:cxn>
                <a:cxn ang="0">
                  <a:pos x="41660763" y="257270581"/>
                </a:cxn>
                <a:cxn ang="0">
                  <a:pos x="270799520" y="257270581"/>
                </a:cxn>
              </a:cxnLst>
              <a:rect l="0" t="0" r="0" b="0"/>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29761" name="îṡlîḍe"/>
            <p:cNvSpPr/>
            <p:nvPr/>
          </p:nvSpPr>
          <p:spPr>
            <a:xfrm>
              <a:off x="4791869" y="2933700"/>
              <a:ext cx="606425" cy="450850"/>
            </a:xfrm>
            <a:custGeom>
              <a:avLst/>
              <a:gdLst/>
              <a:ahLst/>
              <a:cxnLst>
                <a:cxn ang="0">
                  <a:pos x="2147483646" y="1036964108"/>
                </a:cxn>
                <a:cxn ang="0">
                  <a:pos x="2147483646" y="933268608"/>
                </a:cxn>
                <a:cxn ang="0">
                  <a:pos x="2058192771" y="1161398708"/>
                </a:cxn>
                <a:cxn ang="0">
                  <a:pos x="1600816093" y="1451750662"/>
                </a:cxn>
                <a:cxn ang="0">
                  <a:pos x="1018702808" y="1576185262"/>
                </a:cxn>
                <a:cxn ang="0">
                  <a:pos x="602904999" y="1472489762"/>
                </a:cxn>
                <a:cxn ang="0">
                  <a:pos x="519747261" y="1368794262"/>
                </a:cxn>
                <a:cxn ang="0">
                  <a:pos x="478163833" y="1285837862"/>
                </a:cxn>
                <a:cxn ang="0">
                  <a:pos x="519747261" y="1119920508"/>
                </a:cxn>
                <a:cxn ang="0">
                  <a:pos x="706854452" y="891790408"/>
                </a:cxn>
                <a:cxn ang="0">
                  <a:pos x="1164231130" y="601438454"/>
                </a:cxn>
                <a:cxn ang="0">
                  <a:pos x="1746344414" y="477003854"/>
                </a:cxn>
                <a:cxn ang="0">
                  <a:pos x="2147483646" y="601438454"/>
                </a:cxn>
                <a:cxn ang="0">
                  <a:pos x="2147483646" y="684394854"/>
                </a:cxn>
                <a:cxn ang="0">
                  <a:pos x="2147483646" y="788094908"/>
                </a:cxn>
                <a:cxn ang="0">
                  <a:pos x="2147483646" y="933268608"/>
                </a:cxn>
                <a:cxn ang="0">
                  <a:pos x="2147483646" y="1036964108"/>
                </a:cxn>
                <a:cxn ang="0">
                  <a:pos x="2147483646" y="1119920508"/>
                </a:cxn>
                <a:cxn ang="0">
                  <a:pos x="2147483646" y="788094908"/>
                </a:cxn>
                <a:cxn ang="0">
                  <a:pos x="2147483646" y="456264754"/>
                </a:cxn>
                <a:cxn ang="0">
                  <a:pos x="2147483646" y="124434600"/>
                </a:cxn>
                <a:cxn ang="0">
                  <a:pos x="1746344414" y="0"/>
                </a:cxn>
                <a:cxn ang="0">
                  <a:pos x="769225035" y="269612854"/>
                </a:cxn>
                <a:cxn ang="0">
                  <a:pos x="374218940" y="559960254"/>
                </a:cxn>
                <a:cxn ang="0">
                  <a:pos x="83157738" y="933268608"/>
                </a:cxn>
                <a:cxn ang="0">
                  <a:pos x="0" y="1285837862"/>
                </a:cxn>
                <a:cxn ang="0">
                  <a:pos x="83157738" y="1617663462"/>
                </a:cxn>
                <a:cxn ang="0">
                  <a:pos x="457376678" y="1949493616"/>
                </a:cxn>
                <a:cxn ang="0">
                  <a:pos x="1018702808" y="2053189116"/>
                </a:cxn>
                <a:cxn ang="0">
                  <a:pos x="1995822188" y="1783576262"/>
                </a:cxn>
                <a:cxn ang="0">
                  <a:pos x="2147483646" y="1513967962"/>
                </a:cxn>
                <a:cxn ang="0">
                  <a:pos x="2147483646" y="1119920508"/>
                </a:cxn>
                <a:cxn ang="0">
                  <a:pos x="2147483646" y="1036964108"/>
                </a:cxn>
              </a:cxnLst>
              <a:rect l="0" t="0" r="0" b="0"/>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alpha val="100000"/>
              </a:srgbClr>
            </a:solidFill>
            <a:ln w="9525">
              <a:noFill/>
            </a:ln>
          </p:spPr>
          <p:txBody>
            <a:bodyPr/>
            <a:lstStyle/>
            <a:p>
              <a:endParaRPr lang="zh-CN" altLang="en-US"/>
            </a:p>
          </p:txBody>
        </p:sp>
        <p:sp>
          <p:nvSpPr>
            <p:cNvPr id="29762" name="îśļíde"/>
            <p:cNvSpPr/>
            <p:nvPr/>
          </p:nvSpPr>
          <p:spPr>
            <a:xfrm>
              <a:off x="4280694" y="3097212"/>
              <a:ext cx="296863" cy="547688"/>
            </a:xfrm>
            <a:custGeom>
              <a:avLst/>
              <a:gdLst/>
              <a:ahLst/>
              <a:cxnLst>
                <a:cxn ang="0">
                  <a:pos x="1355809858" y="1333163873"/>
                </a:cxn>
                <a:cxn ang="0">
                  <a:pos x="1355809858" y="1416490038"/>
                </a:cxn>
                <a:cxn ang="0">
                  <a:pos x="1355809858" y="1416490038"/>
                </a:cxn>
                <a:cxn ang="0">
                  <a:pos x="1355809858" y="2147483646"/>
                </a:cxn>
                <a:cxn ang="0">
                  <a:pos x="1042929957" y="2147483646"/>
                </a:cxn>
                <a:cxn ang="0">
                  <a:pos x="0" y="624921136"/>
                </a:cxn>
                <a:cxn ang="0">
                  <a:pos x="0" y="62491201"/>
                </a:cxn>
                <a:cxn ang="0">
                  <a:pos x="41716102" y="0"/>
                </a:cxn>
                <a:cxn ang="0">
                  <a:pos x="146010925" y="83321601"/>
                </a:cxn>
                <a:cxn ang="0">
                  <a:pos x="375454054" y="312460568"/>
                </a:cxn>
                <a:cxn ang="0">
                  <a:pos x="771770726" y="333290968"/>
                </a:cxn>
                <a:cxn ang="0">
                  <a:pos x="1272377654" y="208308567"/>
                </a:cxn>
                <a:cxn ang="0">
                  <a:pos x="1272377654" y="1353994274"/>
                </a:cxn>
                <a:cxn ang="0">
                  <a:pos x="1355809858" y="1333163873"/>
                </a:cxn>
              </a:cxnLst>
              <a:rect l="0" t="0" r="0" b="0"/>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alpha val="100000"/>
              </a:srgbClr>
            </a:solidFill>
            <a:ln w="9525">
              <a:noFill/>
            </a:ln>
          </p:spPr>
          <p:txBody>
            <a:bodyPr/>
            <a:lstStyle/>
            <a:p>
              <a:endParaRPr lang="zh-CN" altLang="en-US"/>
            </a:p>
          </p:txBody>
        </p:sp>
        <p:sp>
          <p:nvSpPr>
            <p:cNvPr id="29763" name="îśľiḋe"/>
            <p:cNvSpPr/>
            <p:nvPr/>
          </p:nvSpPr>
          <p:spPr>
            <a:xfrm>
              <a:off x="4139407" y="2205037"/>
              <a:ext cx="492125" cy="231775"/>
            </a:xfrm>
            <a:custGeom>
              <a:avLst/>
              <a:gdLst/>
              <a:ahLst/>
              <a:cxnLst>
                <a:cxn ang="0">
                  <a:pos x="207635740" y="454374437"/>
                </a:cxn>
                <a:cxn ang="0">
                  <a:pos x="41525325" y="908753418"/>
                </a:cxn>
                <a:cxn ang="0">
                  <a:pos x="1079708580" y="970714601"/>
                </a:cxn>
                <a:cxn ang="0">
                  <a:pos x="2076361953" y="247840189"/>
                </a:cxn>
                <a:cxn ang="0">
                  <a:pos x="207635740" y="454374437"/>
                </a:cxn>
              </a:cxnLst>
              <a:rect l="0" t="0" r="0" b="0"/>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alpha val="100000"/>
              </a:srgbClr>
            </a:solidFill>
            <a:ln w="9525">
              <a:noFill/>
            </a:ln>
          </p:spPr>
          <p:txBody>
            <a:bodyPr/>
            <a:lstStyle/>
            <a:p>
              <a:endParaRPr lang="zh-CN" altLang="en-US"/>
            </a:p>
          </p:txBody>
        </p:sp>
        <p:sp>
          <p:nvSpPr>
            <p:cNvPr id="29764" name="îśḻiḋé"/>
            <p:cNvSpPr/>
            <p:nvPr/>
          </p:nvSpPr>
          <p:spPr>
            <a:xfrm>
              <a:off x="4171157" y="2409825"/>
              <a:ext cx="141288" cy="146050"/>
            </a:xfrm>
            <a:custGeom>
              <a:avLst/>
              <a:gdLst/>
              <a:ahLst/>
              <a:cxnLst>
                <a:cxn ang="0">
                  <a:pos x="0" y="20830381"/>
                </a:cxn>
                <a:cxn ang="0">
                  <a:pos x="353133404" y="666581328"/>
                </a:cxn>
                <a:cxn ang="0">
                  <a:pos x="643945127" y="395781808"/>
                </a:cxn>
                <a:cxn ang="0">
                  <a:pos x="540084774" y="20830381"/>
                </a:cxn>
                <a:cxn ang="0">
                  <a:pos x="0" y="20830381"/>
                </a:cxn>
              </a:cxnLst>
              <a:rect l="0" t="0" r="0" b="0"/>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alpha val="100000"/>
              </a:srgbClr>
            </a:solidFill>
            <a:ln w="9525">
              <a:noFill/>
            </a:ln>
          </p:spPr>
          <p:txBody>
            <a:bodyPr/>
            <a:lstStyle/>
            <a:p>
              <a:endParaRPr lang="zh-CN" altLang="en-US"/>
            </a:p>
          </p:txBody>
        </p:sp>
        <p:sp>
          <p:nvSpPr>
            <p:cNvPr id="29765" name="íṧḻídê"/>
            <p:cNvSpPr/>
            <p:nvPr/>
          </p:nvSpPr>
          <p:spPr>
            <a:xfrm>
              <a:off x="4156869" y="2117725"/>
              <a:ext cx="430213" cy="442913"/>
            </a:xfrm>
            <a:custGeom>
              <a:avLst/>
              <a:gdLst/>
              <a:ahLst/>
              <a:cxnLst>
                <a:cxn ang="0">
                  <a:pos x="523660756" y="1897293176"/>
                </a:cxn>
                <a:cxn ang="0">
                  <a:pos x="481769909" y="1959844364"/>
                </a:cxn>
                <a:cxn ang="0">
                  <a:pos x="460822197" y="2022390985"/>
                </a:cxn>
                <a:cxn ang="0">
                  <a:pos x="62838558" y="1417759947"/>
                </a:cxn>
                <a:cxn ang="0">
                  <a:pos x="20947712" y="813124342"/>
                </a:cxn>
                <a:cxn ang="0">
                  <a:pos x="1068269223" y="20848874"/>
                </a:cxn>
                <a:cxn ang="0">
                  <a:pos x="1759507096" y="437835482"/>
                </a:cxn>
                <a:cxn ang="0">
                  <a:pos x="1801397942" y="1459457694"/>
                </a:cxn>
                <a:cxn ang="0">
                  <a:pos x="523660756" y="1897293176"/>
                </a:cxn>
              </a:cxnLst>
              <a:rect l="0" t="0" r="0" b="0"/>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alpha val="100000"/>
              </a:srgbClr>
            </a:solidFill>
            <a:ln w="9525">
              <a:noFill/>
            </a:ln>
          </p:spPr>
          <p:txBody>
            <a:bodyPr/>
            <a:lstStyle/>
            <a:p>
              <a:endParaRPr lang="zh-CN" altLang="en-US"/>
            </a:p>
          </p:txBody>
        </p:sp>
        <p:sp>
          <p:nvSpPr>
            <p:cNvPr id="29766" name="išḻîḍê"/>
            <p:cNvSpPr/>
            <p:nvPr/>
          </p:nvSpPr>
          <p:spPr>
            <a:xfrm>
              <a:off x="4285457" y="2578100"/>
              <a:ext cx="150813" cy="223838"/>
            </a:xfrm>
            <a:custGeom>
              <a:avLst/>
              <a:gdLst/>
              <a:ahLst/>
              <a:cxnLst>
                <a:cxn ang="0">
                  <a:pos x="689229120" y="855577358"/>
                </a:cxn>
                <a:cxn ang="0">
                  <a:pos x="438600765" y="1022519393"/>
                </a:cxn>
                <a:cxn ang="0">
                  <a:pos x="0" y="855577358"/>
                </a:cxn>
                <a:cxn ang="0">
                  <a:pos x="0" y="41734367"/>
                </a:cxn>
                <a:cxn ang="0">
                  <a:pos x="689229120" y="0"/>
                </a:cxn>
                <a:cxn ang="0">
                  <a:pos x="689229120" y="855577358"/>
                </a:cxn>
              </a:cxnLst>
              <a:rect l="0" t="0" r="0" b="0"/>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alpha val="100000"/>
              </a:srgbClr>
            </a:solidFill>
            <a:ln w="9525">
              <a:noFill/>
            </a:ln>
          </p:spPr>
          <p:txBody>
            <a:bodyPr/>
            <a:lstStyle/>
            <a:p>
              <a:endParaRPr lang="zh-CN" altLang="en-US"/>
            </a:p>
          </p:txBody>
        </p:sp>
        <p:sp>
          <p:nvSpPr>
            <p:cNvPr id="29767" name="iŝľiḓê"/>
            <p:cNvSpPr/>
            <p:nvPr/>
          </p:nvSpPr>
          <p:spPr>
            <a:xfrm>
              <a:off x="4285457" y="2551112"/>
              <a:ext cx="150813" cy="182563"/>
            </a:xfrm>
            <a:custGeom>
              <a:avLst/>
              <a:gdLst/>
              <a:ahLst/>
              <a:cxnLst>
                <a:cxn ang="0">
                  <a:pos x="689229120" y="812400786"/>
                </a:cxn>
                <a:cxn ang="0">
                  <a:pos x="0" y="645752715"/>
                </a:cxn>
                <a:cxn ang="0">
                  <a:pos x="0" y="0"/>
                </a:cxn>
                <a:cxn ang="0">
                  <a:pos x="689229120" y="0"/>
                </a:cxn>
                <a:cxn ang="0">
                  <a:pos x="689229120" y="812400786"/>
                </a:cxn>
              </a:cxnLst>
              <a:rect l="0" t="0" r="0" b="0"/>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alpha val="100000"/>
              </a:srgbClr>
            </a:solidFill>
            <a:ln w="9525">
              <a:noFill/>
            </a:ln>
          </p:spPr>
          <p:txBody>
            <a:bodyPr/>
            <a:lstStyle/>
            <a:p>
              <a:endParaRPr lang="zh-CN" altLang="en-US"/>
            </a:p>
          </p:txBody>
        </p:sp>
        <p:sp>
          <p:nvSpPr>
            <p:cNvPr id="29768" name="îŝļïḓè"/>
            <p:cNvSpPr/>
            <p:nvPr/>
          </p:nvSpPr>
          <p:spPr>
            <a:xfrm>
              <a:off x="4221957" y="2200275"/>
              <a:ext cx="355600" cy="514350"/>
            </a:xfrm>
            <a:custGeom>
              <a:avLst/>
              <a:gdLst/>
              <a:ahLst/>
              <a:cxnLst>
                <a:cxn ang="0">
                  <a:pos x="1579602554" y="1325989748"/>
                </a:cxn>
                <a:cxn ang="0">
                  <a:pos x="1350974549" y="1968267242"/>
                </a:cxn>
                <a:cxn ang="0">
                  <a:pos x="1143135467" y="2147483646"/>
                </a:cxn>
                <a:cxn ang="0">
                  <a:pos x="976860554" y="2147483646"/>
                </a:cxn>
                <a:cxn ang="0">
                  <a:pos x="810585641" y="2147483646"/>
                </a:cxn>
                <a:cxn ang="0">
                  <a:pos x="0" y="1243115673"/>
                </a:cxn>
                <a:cxn ang="0">
                  <a:pos x="166274913" y="725151568"/>
                </a:cxn>
                <a:cxn ang="0">
                  <a:pos x="872938733" y="0"/>
                </a:cxn>
                <a:cxn ang="0">
                  <a:pos x="1621171282" y="704431912"/>
                </a:cxn>
                <a:cxn ang="0">
                  <a:pos x="1579602554" y="1325989748"/>
                </a:cxn>
              </a:cxnLst>
              <a:rect l="0" t="0" r="0" b="0"/>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alpha val="100000"/>
              </a:srgbClr>
            </a:solidFill>
            <a:ln w="9525">
              <a:noFill/>
            </a:ln>
          </p:spPr>
          <p:txBody>
            <a:bodyPr/>
            <a:lstStyle/>
            <a:p>
              <a:endParaRPr lang="zh-CN" altLang="en-US"/>
            </a:p>
          </p:txBody>
        </p:sp>
        <p:sp>
          <p:nvSpPr>
            <p:cNvPr id="29769" name="íślïḋê"/>
            <p:cNvSpPr/>
            <p:nvPr/>
          </p:nvSpPr>
          <p:spPr>
            <a:xfrm>
              <a:off x="4275932" y="2181225"/>
              <a:ext cx="301625" cy="501650"/>
            </a:xfrm>
            <a:custGeom>
              <a:avLst/>
              <a:gdLst/>
              <a:ahLst/>
              <a:cxnLst>
                <a:cxn ang="0">
                  <a:pos x="1378449100" y="790313091"/>
                </a:cxn>
                <a:cxn ang="0">
                  <a:pos x="1378449100" y="956696715"/>
                </a:cxn>
                <a:cxn ang="0">
                  <a:pos x="1378449100" y="1039888527"/>
                </a:cxn>
                <a:cxn ang="0">
                  <a:pos x="1357563854" y="1414247120"/>
                </a:cxn>
                <a:cxn ang="0">
                  <a:pos x="689226835" y="2147483646"/>
                </a:cxn>
                <a:cxn ang="0">
                  <a:pos x="20885246" y="1185471917"/>
                </a:cxn>
                <a:cxn ang="0">
                  <a:pos x="41770492" y="811113325"/>
                </a:cxn>
                <a:cxn ang="0">
                  <a:pos x="41770492" y="769517419"/>
                </a:cxn>
                <a:cxn ang="0">
                  <a:pos x="689226835" y="0"/>
                </a:cxn>
                <a:cxn ang="0">
                  <a:pos x="1378449100" y="665529934"/>
                </a:cxn>
                <a:cxn ang="0">
                  <a:pos x="1378449100" y="790313091"/>
                </a:cxn>
              </a:cxnLst>
              <a:rect l="0" t="0" r="0" b="0"/>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alpha val="100000"/>
              </a:srgbClr>
            </a:solidFill>
            <a:ln w="9525">
              <a:noFill/>
            </a:ln>
          </p:spPr>
          <p:txBody>
            <a:bodyPr/>
            <a:lstStyle/>
            <a:p>
              <a:endParaRPr lang="zh-CN" altLang="en-US"/>
            </a:p>
          </p:txBody>
        </p:sp>
        <p:sp>
          <p:nvSpPr>
            <p:cNvPr id="29770" name="îṥlîdé"/>
            <p:cNvSpPr/>
            <p:nvPr/>
          </p:nvSpPr>
          <p:spPr>
            <a:xfrm>
              <a:off x="4441032" y="2487612"/>
              <a:ext cx="63500" cy="26988"/>
            </a:xfrm>
            <a:custGeom>
              <a:avLst/>
              <a:gdLst/>
              <a:ahLst/>
              <a:cxnLst>
                <a:cxn ang="0">
                  <a:pos x="144008929" y="121392024"/>
                </a:cxn>
                <a:cxn ang="0">
                  <a:pos x="288017857" y="40464008"/>
                </a:cxn>
                <a:cxn ang="0">
                  <a:pos x="226300393" y="20232004"/>
                </a:cxn>
                <a:cxn ang="0">
                  <a:pos x="144008929" y="20232004"/>
                </a:cxn>
                <a:cxn ang="0">
                  <a:pos x="61717464" y="20232004"/>
                </a:cxn>
                <a:cxn ang="0">
                  <a:pos x="0" y="40464008"/>
                </a:cxn>
                <a:cxn ang="0">
                  <a:pos x="144008929" y="121392024"/>
                </a:cxn>
              </a:cxnLst>
              <a:rect l="0" t="0" r="0" b="0"/>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alpha val="100000"/>
              </a:srgbClr>
            </a:solidFill>
            <a:ln w="9525">
              <a:noFill/>
            </a:ln>
          </p:spPr>
          <p:txBody>
            <a:bodyPr/>
            <a:lstStyle/>
            <a:p>
              <a:endParaRPr lang="zh-CN" altLang="en-US"/>
            </a:p>
          </p:txBody>
        </p:sp>
        <p:sp>
          <p:nvSpPr>
            <p:cNvPr id="29771" name="iṡlîḍe"/>
            <p:cNvSpPr/>
            <p:nvPr/>
          </p:nvSpPr>
          <p:spPr>
            <a:xfrm>
              <a:off x="4190207" y="2368550"/>
              <a:ext cx="95250" cy="131763"/>
            </a:xfrm>
            <a:custGeom>
              <a:avLst/>
              <a:gdLst/>
              <a:ahLst/>
              <a:cxnLst>
                <a:cxn ang="0">
                  <a:pos x="411452786" y="289015325"/>
                </a:cxn>
                <a:cxn ang="0">
                  <a:pos x="226300393" y="598672006"/>
                </a:cxn>
                <a:cxn ang="0">
                  <a:pos x="20574000" y="330302580"/>
                </a:cxn>
                <a:cxn ang="0">
                  <a:pos x="164582929" y="20645899"/>
                </a:cxn>
                <a:cxn ang="0">
                  <a:pos x="411452786" y="289015325"/>
                </a:cxn>
              </a:cxnLst>
              <a:rect l="0" t="0" r="0" b="0"/>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alpha val="100000"/>
              </a:srgbClr>
            </a:solidFill>
            <a:ln w="9525">
              <a:noFill/>
            </a:ln>
          </p:spPr>
          <p:txBody>
            <a:bodyPr/>
            <a:lstStyle/>
            <a:p>
              <a:endParaRPr lang="zh-CN" altLang="en-US"/>
            </a:p>
          </p:txBody>
        </p:sp>
        <p:sp>
          <p:nvSpPr>
            <p:cNvPr id="29772" name="išḻîďé"/>
            <p:cNvSpPr/>
            <p:nvPr/>
          </p:nvSpPr>
          <p:spPr>
            <a:xfrm>
              <a:off x="4385469" y="2409825"/>
              <a:ext cx="31750" cy="31750"/>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73" name="ïśļiḑè"/>
            <p:cNvSpPr/>
            <p:nvPr/>
          </p:nvSpPr>
          <p:spPr>
            <a:xfrm>
              <a:off x="4380707" y="2405062"/>
              <a:ext cx="41275" cy="41275"/>
            </a:xfrm>
            <a:custGeom>
              <a:avLst/>
              <a:gdLst/>
              <a:ahLst/>
              <a:cxnLst>
                <a:cxn ang="0">
                  <a:pos x="21031906" y="84127622"/>
                </a:cxn>
                <a:cxn ang="0">
                  <a:pos x="0" y="84127622"/>
                </a:cxn>
                <a:cxn ang="0">
                  <a:pos x="84127622" y="189291736"/>
                </a:cxn>
                <a:cxn ang="0">
                  <a:pos x="84127622" y="189291736"/>
                </a:cxn>
                <a:cxn ang="0">
                  <a:pos x="84127622" y="168259831"/>
                </a:cxn>
                <a:cxn ang="0">
                  <a:pos x="84127622" y="189291736"/>
                </a:cxn>
                <a:cxn ang="0">
                  <a:pos x="84127622" y="189291736"/>
                </a:cxn>
                <a:cxn ang="0">
                  <a:pos x="84127622" y="168259831"/>
                </a:cxn>
                <a:cxn ang="0">
                  <a:pos x="84127622" y="189291736"/>
                </a:cxn>
                <a:cxn ang="0">
                  <a:pos x="189291736" y="84127622"/>
                </a:cxn>
                <a:cxn ang="0">
                  <a:pos x="84127622" y="0"/>
                </a:cxn>
                <a:cxn ang="0">
                  <a:pos x="84127622" y="21031906"/>
                </a:cxn>
                <a:cxn ang="0">
                  <a:pos x="105164114" y="0"/>
                </a:cxn>
                <a:cxn ang="0">
                  <a:pos x="84127622" y="0"/>
                </a:cxn>
                <a:cxn ang="0">
                  <a:pos x="0" y="84127622"/>
                </a:cxn>
                <a:cxn ang="0">
                  <a:pos x="21031906" y="84127622"/>
                </a:cxn>
                <a:cxn ang="0">
                  <a:pos x="42063811" y="84127622"/>
                </a:cxn>
                <a:cxn ang="0">
                  <a:pos x="84127622" y="42063811"/>
                </a:cxn>
                <a:cxn ang="0">
                  <a:pos x="84127622" y="21031906"/>
                </a:cxn>
                <a:cxn ang="0">
                  <a:pos x="84127622" y="42063811"/>
                </a:cxn>
                <a:cxn ang="0">
                  <a:pos x="84127622" y="42063811"/>
                </a:cxn>
                <a:cxn ang="0">
                  <a:pos x="84127622" y="21031906"/>
                </a:cxn>
                <a:cxn ang="0">
                  <a:pos x="84127622" y="42063811"/>
                </a:cxn>
                <a:cxn ang="0">
                  <a:pos x="84127622" y="42063811"/>
                </a:cxn>
                <a:cxn ang="0">
                  <a:pos x="84127622" y="42063811"/>
                </a:cxn>
                <a:cxn ang="0">
                  <a:pos x="126196019" y="84127622"/>
                </a:cxn>
                <a:cxn ang="0">
                  <a:pos x="84127622" y="147227925"/>
                </a:cxn>
                <a:cxn ang="0">
                  <a:pos x="84127622" y="147227925"/>
                </a:cxn>
                <a:cxn ang="0">
                  <a:pos x="84127622" y="168259831"/>
                </a:cxn>
                <a:cxn ang="0">
                  <a:pos x="84127622" y="147227925"/>
                </a:cxn>
                <a:cxn ang="0">
                  <a:pos x="84127622" y="147227925"/>
                </a:cxn>
                <a:cxn ang="0">
                  <a:pos x="84127622" y="168259831"/>
                </a:cxn>
                <a:cxn ang="0">
                  <a:pos x="84127622" y="147227925"/>
                </a:cxn>
                <a:cxn ang="0">
                  <a:pos x="42063811" y="84127622"/>
                </a:cxn>
                <a:cxn ang="0">
                  <a:pos x="21031906" y="84127622"/>
                </a:cxn>
              </a:cxnLst>
              <a:rect l="0" t="0" r="0" b="0"/>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alpha val="100000"/>
              </a:srgbClr>
            </a:solidFill>
            <a:ln w="9525">
              <a:noFill/>
            </a:ln>
          </p:spPr>
          <p:txBody>
            <a:bodyPr/>
            <a:lstStyle/>
            <a:p>
              <a:endParaRPr lang="zh-CN" altLang="en-US"/>
            </a:p>
          </p:txBody>
        </p:sp>
        <p:sp>
          <p:nvSpPr>
            <p:cNvPr id="29774" name="ïṥ1îďé"/>
            <p:cNvSpPr/>
            <p:nvPr/>
          </p:nvSpPr>
          <p:spPr>
            <a:xfrm>
              <a:off x="4521994" y="2414587"/>
              <a:ext cx="28575" cy="26988"/>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75" name="îśļidê"/>
            <p:cNvSpPr/>
            <p:nvPr/>
          </p:nvSpPr>
          <p:spPr>
            <a:xfrm>
              <a:off x="4514057" y="2405062"/>
              <a:ext cx="39688" cy="41275"/>
            </a:xfrm>
            <a:custGeom>
              <a:avLst/>
              <a:gdLst/>
              <a:ahLst/>
              <a:cxnLst>
                <a:cxn ang="0">
                  <a:pos x="38894240" y="105164114"/>
                </a:cxn>
                <a:cxn ang="0">
                  <a:pos x="0" y="105164114"/>
                </a:cxn>
                <a:cxn ang="0">
                  <a:pos x="97231190" y="189291736"/>
                </a:cxn>
                <a:cxn ang="0">
                  <a:pos x="97231190" y="189291736"/>
                </a:cxn>
                <a:cxn ang="0">
                  <a:pos x="97231190" y="168259831"/>
                </a:cxn>
                <a:cxn ang="0">
                  <a:pos x="97231190" y="189291736"/>
                </a:cxn>
                <a:cxn ang="0">
                  <a:pos x="97231190" y="189291736"/>
                </a:cxn>
                <a:cxn ang="0">
                  <a:pos x="97231190" y="168259831"/>
                </a:cxn>
                <a:cxn ang="0">
                  <a:pos x="97231190" y="189291736"/>
                </a:cxn>
                <a:cxn ang="0">
                  <a:pos x="175015260" y="105164114"/>
                </a:cxn>
                <a:cxn ang="0">
                  <a:pos x="97231190" y="0"/>
                </a:cxn>
                <a:cxn ang="0">
                  <a:pos x="97231190" y="42063811"/>
                </a:cxn>
                <a:cxn ang="0">
                  <a:pos x="97231190" y="0"/>
                </a:cxn>
                <a:cxn ang="0">
                  <a:pos x="97231190" y="0"/>
                </a:cxn>
                <a:cxn ang="0">
                  <a:pos x="0" y="105164114"/>
                </a:cxn>
                <a:cxn ang="0">
                  <a:pos x="38894240" y="105164114"/>
                </a:cxn>
                <a:cxn ang="0">
                  <a:pos x="58336950" y="105164114"/>
                </a:cxn>
                <a:cxn ang="0">
                  <a:pos x="97231190" y="63095717"/>
                </a:cxn>
                <a:cxn ang="0">
                  <a:pos x="97231190" y="42063811"/>
                </a:cxn>
                <a:cxn ang="0">
                  <a:pos x="97231190" y="63095717"/>
                </a:cxn>
                <a:cxn ang="0">
                  <a:pos x="97231190" y="63095717"/>
                </a:cxn>
                <a:cxn ang="0">
                  <a:pos x="97231190" y="42063811"/>
                </a:cxn>
                <a:cxn ang="0">
                  <a:pos x="97231190" y="63095717"/>
                </a:cxn>
                <a:cxn ang="0">
                  <a:pos x="97231190" y="63095717"/>
                </a:cxn>
                <a:cxn ang="0">
                  <a:pos x="97231190" y="63095717"/>
                </a:cxn>
                <a:cxn ang="0">
                  <a:pos x="136121020" y="105164114"/>
                </a:cxn>
                <a:cxn ang="0">
                  <a:pos x="97231190" y="147227925"/>
                </a:cxn>
                <a:cxn ang="0">
                  <a:pos x="97231190" y="147227925"/>
                </a:cxn>
                <a:cxn ang="0">
                  <a:pos x="97231190" y="168259831"/>
                </a:cxn>
                <a:cxn ang="0">
                  <a:pos x="97231190" y="147227925"/>
                </a:cxn>
                <a:cxn ang="0">
                  <a:pos x="97231190" y="147227925"/>
                </a:cxn>
                <a:cxn ang="0">
                  <a:pos x="97231190" y="168259831"/>
                </a:cxn>
                <a:cxn ang="0">
                  <a:pos x="97231190" y="147227925"/>
                </a:cxn>
                <a:cxn ang="0">
                  <a:pos x="58336950" y="105164114"/>
                </a:cxn>
                <a:cxn ang="0">
                  <a:pos x="38894240" y="105164114"/>
                </a:cxn>
              </a:cxnLst>
              <a:rect l="0" t="0" r="0" b="0"/>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alpha val="100000"/>
              </a:srgbClr>
            </a:solidFill>
            <a:ln w="9525">
              <a:noFill/>
            </a:ln>
          </p:spPr>
          <p:txBody>
            <a:bodyPr/>
            <a:lstStyle/>
            <a:p>
              <a:endParaRPr lang="zh-CN" altLang="en-US"/>
            </a:p>
          </p:txBody>
        </p:sp>
        <p:sp>
          <p:nvSpPr>
            <p:cNvPr id="29776" name="îṩļïdè"/>
            <p:cNvSpPr/>
            <p:nvPr/>
          </p:nvSpPr>
          <p:spPr>
            <a:xfrm>
              <a:off x="4234657" y="2090737"/>
              <a:ext cx="333375" cy="360363"/>
            </a:xfrm>
            <a:custGeom>
              <a:avLst/>
              <a:gdLst/>
              <a:ahLst/>
              <a:cxnLst>
                <a:cxn ang="0">
                  <a:pos x="41712976" y="1165236041"/>
                </a:cxn>
                <a:cxn ang="0">
                  <a:pos x="312833620" y="561810479"/>
                </a:cxn>
                <a:cxn ang="0">
                  <a:pos x="229412235" y="291310151"/>
                </a:cxn>
                <a:cxn ang="0">
                  <a:pos x="1084487142" y="249695067"/>
                </a:cxn>
                <a:cxn ang="0">
                  <a:pos x="1480737580" y="665850470"/>
                </a:cxn>
                <a:cxn ang="0">
                  <a:pos x="1480737580" y="665850470"/>
                </a:cxn>
                <a:cxn ang="0">
                  <a:pos x="1459885659" y="665850470"/>
                </a:cxn>
                <a:cxn ang="0">
                  <a:pos x="1230473425" y="853120629"/>
                </a:cxn>
                <a:cxn ang="0">
                  <a:pos x="563097776" y="645040647"/>
                </a:cxn>
                <a:cxn ang="0">
                  <a:pos x="291977132" y="957160620"/>
                </a:cxn>
                <a:cxn ang="0">
                  <a:pos x="208555747" y="1643816352"/>
                </a:cxn>
                <a:cxn ang="0">
                  <a:pos x="125134361" y="1581391444"/>
                </a:cxn>
                <a:cxn ang="0">
                  <a:pos x="0" y="1290085855"/>
                </a:cxn>
                <a:cxn ang="0">
                  <a:pos x="41712976" y="1165236041"/>
                </a:cxn>
              </a:cxnLst>
              <a:rect l="0" t="0" r="0" b="0"/>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alpha val="100000"/>
              </a:srgbClr>
            </a:solidFill>
            <a:ln w="9525">
              <a:noFill/>
            </a:ln>
          </p:spPr>
          <p:txBody>
            <a:bodyPr/>
            <a:lstStyle/>
            <a:p>
              <a:endParaRPr lang="zh-CN" altLang="en-US"/>
            </a:p>
          </p:txBody>
        </p:sp>
        <p:sp>
          <p:nvSpPr>
            <p:cNvPr id="29777" name="îSľíḓê"/>
            <p:cNvSpPr/>
            <p:nvPr/>
          </p:nvSpPr>
          <p:spPr>
            <a:xfrm>
              <a:off x="4399757" y="2560637"/>
              <a:ext cx="109538" cy="31750"/>
            </a:xfrm>
            <a:custGeom>
              <a:avLst/>
              <a:gdLst/>
              <a:ahLst/>
              <a:cxnLst>
                <a:cxn ang="0">
                  <a:pos x="270800756" y="144008929"/>
                </a:cxn>
                <a:cxn ang="0">
                  <a:pos x="270800756" y="144008929"/>
                </a:cxn>
                <a:cxn ang="0">
                  <a:pos x="41660953" y="102865464"/>
                </a:cxn>
                <a:cxn ang="0">
                  <a:pos x="20830476" y="41143464"/>
                </a:cxn>
                <a:cxn ang="0">
                  <a:pos x="83321905" y="20574000"/>
                </a:cxn>
                <a:cxn ang="0">
                  <a:pos x="270800756" y="41143464"/>
                </a:cxn>
                <a:cxn ang="0">
                  <a:pos x="270800756" y="41143464"/>
                </a:cxn>
                <a:cxn ang="0">
                  <a:pos x="416618655" y="20574000"/>
                </a:cxn>
                <a:cxn ang="0">
                  <a:pos x="479110084" y="41143464"/>
                </a:cxn>
                <a:cxn ang="0">
                  <a:pos x="458279607" y="102865464"/>
                </a:cxn>
                <a:cxn ang="0">
                  <a:pos x="270800756" y="144008929"/>
                </a:cxn>
              </a:cxnLst>
              <a:rect l="0" t="0" r="0" b="0"/>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alpha val="100000"/>
              </a:srgbClr>
            </a:solidFill>
            <a:ln w="9525">
              <a:noFill/>
            </a:ln>
          </p:spPr>
          <p:txBody>
            <a:bodyPr/>
            <a:lstStyle/>
            <a:p>
              <a:endParaRPr lang="zh-CN" altLang="en-US"/>
            </a:p>
          </p:txBody>
        </p:sp>
        <p:sp>
          <p:nvSpPr>
            <p:cNvPr id="29778" name="íṧľîdê"/>
            <p:cNvSpPr/>
            <p:nvPr/>
          </p:nvSpPr>
          <p:spPr>
            <a:xfrm>
              <a:off x="4577557" y="2359025"/>
              <a:ext cx="1588" cy="9525"/>
            </a:xfrm>
            <a:prstGeom prst="rect">
              <a:avLst/>
            </a:prstGeom>
            <a:solidFill>
              <a:srgbClr val="DDACA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779" name="íṩ1ïḓé"/>
            <p:cNvSpPr/>
            <p:nvPr/>
          </p:nvSpPr>
          <p:spPr>
            <a:xfrm>
              <a:off x="4568032" y="2273300"/>
              <a:ext cx="9525" cy="85725"/>
            </a:xfrm>
            <a:custGeom>
              <a:avLst/>
              <a:gdLst/>
              <a:ahLst/>
              <a:cxnLst>
                <a:cxn ang="0">
                  <a:pos x="45362813" y="305352450"/>
                </a:cxn>
                <a:cxn ang="0">
                  <a:pos x="45362813" y="366420233"/>
                </a:cxn>
                <a:cxn ang="0">
                  <a:pos x="45362813" y="386777664"/>
                </a:cxn>
                <a:cxn ang="0">
                  <a:pos x="45362813" y="386777664"/>
                </a:cxn>
                <a:cxn ang="0">
                  <a:pos x="45362813" y="366420233"/>
                </a:cxn>
                <a:cxn ang="0">
                  <a:pos x="45362813" y="305352450"/>
                </a:cxn>
                <a:cxn ang="0">
                  <a:pos x="22683788" y="20357432"/>
                </a:cxn>
                <a:cxn ang="0">
                  <a:pos x="45362813" y="244280155"/>
                </a:cxn>
                <a:cxn ang="0">
                  <a:pos x="45362813" y="305352450"/>
                </a:cxn>
                <a:cxn ang="0">
                  <a:pos x="45362813" y="305352450"/>
                </a:cxn>
                <a:cxn ang="0">
                  <a:pos x="45362813" y="305352450"/>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0"/>
                </a:cxn>
                <a:cxn ang="0">
                  <a:pos x="22683788" y="0"/>
                </a:cxn>
                <a:cxn ang="0">
                  <a:pos x="22683788"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alpha val="100000"/>
              </a:srgbClr>
            </a:solidFill>
            <a:ln w="9525">
              <a:noFill/>
            </a:ln>
          </p:spPr>
          <p:txBody>
            <a:bodyPr/>
            <a:lstStyle/>
            <a:p>
              <a:endParaRPr lang="zh-CN" altLang="en-US"/>
            </a:p>
          </p:txBody>
        </p:sp>
        <p:sp>
          <p:nvSpPr>
            <p:cNvPr id="29780" name="îṥľîḓe"/>
            <p:cNvSpPr/>
            <p:nvPr/>
          </p:nvSpPr>
          <p:spPr>
            <a:xfrm>
              <a:off x="4294982" y="2232025"/>
              <a:ext cx="282575" cy="173038"/>
            </a:xfrm>
            <a:custGeom>
              <a:avLst/>
              <a:gdLst/>
              <a:ahLst/>
              <a:cxnLst>
                <a:cxn ang="0">
                  <a:pos x="311584514" y="0"/>
                </a:cxn>
                <a:cxn ang="0">
                  <a:pos x="290810694" y="0"/>
                </a:cxn>
                <a:cxn ang="0">
                  <a:pos x="145407626" y="41469923"/>
                </a:cxn>
                <a:cxn ang="0">
                  <a:pos x="20773820" y="414712889"/>
                </a:cxn>
                <a:cxn ang="0">
                  <a:pos x="0" y="663536979"/>
                </a:cxn>
                <a:cxn ang="0">
                  <a:pos x="311584514" y="559859895"/>
                </a:cxn>
                <a:cxn ang="0">
                  <a:pos x="477761402" y="539122657"/>
                </a:cxn>
                <a:cxn ang="0">
                  <a:pos x="1287881139" y="787951301"/>
                </a:cxn>
                <a:cxn ang="0">
                  <a:pos x="1287881139" y="622067056"/>
                </a:cxn>
                <a:cxn ang="0">
                  <a:pos x="1287881139" y="580597134"/>
                </a:cxn>
                <a:cxn ang="0">
                  <a:pos x="1287881139" y="559859895"/>
                </a:cxn>
                <a:cxn ang="0">
                  <a:pos x="1287881139" y="497652734"/>
                </a:cxn>
                <a:cxn ang="0">
                  <a:pos x="1287881139" y="497652734"/>
                </a:cxn>
                <a:cxn ang="0">
                  <a:pos x="1287881139" y="435445573"/>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186621483"/>
                </a:cxn>
                <a:cxn ang="0">
                  <a:pos x="1267107319" y="186621483"/>
                </a:cxn>
                <a:cxn ang="0">
                  <a:pos x="1246338056" y="186621483"/>
                </a:cxn>
                <a:cxn ang="0">
                  <a:pos x="1246338056" y="186621483"/>
                </a:cxn>
                <a:cxn ang="0">
                  <a:pos x="1246338056" y="186621483"/>
                </a:cxn>
                <a:cxn ang="0">
                  <a:pos x="1246338056" y="186621483"/>
                </a:cxn>
                <a:cxn ang="0">
                  <a:pos x="1246338056" y="186621483"/>
                </a:cxn>
                <a:cxn ang="0">
                  <a:pos x="1246338056" y="186621483"/>
                </a:cxn>
                <a:cxn ang="0">
                  <a:pos x="1184021154" y="41469923"/>
                </a:cxn>
                <a:cxn ang="0">
                  <a:pos x="955522805" y="207354168"/>
                </a:cxn>
                <a:cxn ang="0">
                  <a:pos x="311584514" y="0"/>
                </a:cxn>
              </a:cxnLst>
              <a:rect l="0" t="0" r="0" b="0"/>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alpha val="100000"/>
              </a:srgbClr>
            </a:solidFill>
            <a:ln w="9525">
              <a:noFill/>
            </a:ln>
          </p:spPr>
          <p:txBody>
            <a:bodyPr/>
            <a:lstStyle/>
            <a:p>
              <a:endParaRPr lang="zh-CN" altLang="en-US"/>
            </a:p>
          </p:txBody>
        </p:sp>
        <p:sp>
          <p:nvSpPr>
            <p:cNvPr id="29781" name="îSḷiďé"/>
            <p:cNvSpPr/>
            <p:nvPr/>
          </p:nvSpPr>
          <p:spPr>
            <a:xfrm>
              <a:off x="4290219" y="2181225"/>
              <a:ext cx="263525" cy="201613"/>
            </a:xfrm>
            <a:custGeom>
              <a:avLst/>
              <a:gdLst/>
              <a:ahLst/>
              <a:cxnLst>
                <a:cxn ang="0">
                  <a:pos x="41287098" y="650870914"/>
                </a:cxn>
                <a:cxn ang="0">
                  <a:pos x="0" y="923813677"/>
                </a:cxn>
                <a:cxn ang="0">
                  <a:pos x="20645821" y="902818432"/>
                </a:cxn>
                <a:cxn ang="0">
                  <a:pos x="41287098" y="650870914"/>
                </a:cxn>
                <a:cxn ang="0">
                  <a:pos x="619311011" y="0"/>
                </a:cxn>
                <a:cxn ang="0">
                  <a:pos x="165148391" y="272942763"/>
                </a:cxn>
                <a:cxn ang="0">
                  <a:pos x="309655506" y="230952274"/>
                </a:cxn>
                <a:cxn ang="0">
                  <a:pos x="330301326" y="230952274"/>
                </a:cxn>
                <a:cxn ang="0">
                  <a:pos x="970253615" y="440909303"/>
                </a:cxn>
                <a:cxn ang="0">
                  <a:pos x="1197334925" y="272942763"/>
                </a:cxn>
                <a:cxn ang="0">
                  <a:pos x="619311011" y="0"/>
                </a:cxn>
              </a:cxnLst>
              <a:rect l="0" t="0" r="0" b="0"/>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alpha val="100000"/>
              </a:srgbClr>
            </a:solidFill>
            <a:ln w="9525">
              <a:noFill/>
            </a:ln>
          </p:spPr>
          <p:txBody>
            <a:bodyPr/>
            <a:lstStyle/>
            <a:p>
              <a:endParaRPr lang="zh-CN" altLang="en-US"/>
            </a:p>
          </p:txBody>
        </p:sp>
        <p:sp>
          <p:nvSpPr>
            <p:cNvPr id="29782" name="ïşlíḑè"/>
            <p:cNvSpPr/>
            <p:nvPr/>
          </p:nvSpPr>
          <p:spPr>
            <a:xfrm>
              <a:off x="4148932" y="2286000"/>
              <a:ext cx="446088" cy="128588"/>
            </a:xfrm>
            <a:custGeom>
              <a:avLst/>
              <a:gdLst/>
              <a:ahLst/>
              <a:cxnLst>
                <a:cxn ang="0">
                  <a:pos x="103601662" y="548349749"/>
                </a:cxn>
                <a:cxn ang="0">
                  <a:pos x="41440665" y="506168292"/>
                </a:cxn>
                <a:cxn ang="0">
                  <a:pos x="20720332" y="400716947"/>
                </a:cxn>
                <a:cxn ang="0">
                  <a:pos x="1388239512" y="0"/>
                </a:cxn>
                <a:cxn ang="0">
                  <a:pos x="1989115496" y="168721233"/>
                </a:cxn>
                <a:cxn ang="0">
                  <a:pos x="1947674831" y="400716947"/>
                </a:cxn>
                <a:cxn ang="0">
                  <a:pos x="1926954499" y="231995714"/>
                </a:cxn>
                <a:cxn ang="0">
                  <a:pos x="1388239512" y="147632801"/>
                </a:cxn>
                <a:cxn ang="0">
                  <a:pos x="145037775" y="485079860"/>
                </a:cxn>
                <a:cxn ang="0">
                  <a:pos x="103601662" y="548349749"/>
                </a:cxn>
              </a:cxnLst>
              <a:rect l="0" t="0" r="0" b="0"/>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alpha val="100000"/>
              </a:srgbClr>
            </a:solidFill>
            <a:ln w="9525">
              <a:noFill/>
            </a:ln>
          </p:spPr>
          <p:txBody>
            <a:bodyPr/>
            <a:lstStyle/>
            <a:p>
              <a:endParaRPr lang="zh-CN" altLang="en-US"/>
            </a:p>
          </p:txBody>
        </p:sp>
        <p:sp>
          <p:nvSpPr>
            <p:cNvPr id="29783" name="iṩḷiḋe"/>
            <p:cNvSpPr/>
            <p:nvPr/>
          </p:nvSpPr>
          <p:spPr>
            <a:xfrm>
              <a:off x="4134644" y="2081212"/>
              <a:ext cx="465138" cy="319088"/>
            </a:xfrm>
            <a:custGeom>
              <a:avLst/>
              <a:gdLst/>
              <a:ahLst/>
              <a:cxnLst>
                <a:cxn ang="0">
                  <a:pos x="2058723589" y="976614408"/>
                </a:cxn>
                <a:cxn ang="0">
                  <a:pos x="1913158196" y="935055475"/>
                </a:cxn>
                <a:cxn ang="0">
                  <a:pos x="1829980577" y="955832662"/>
                </a:cxn>
                <a:cxn ang="0">
                  <a:pos x="1622027410" y="955832662"/>
                </a:cxn>
                <a:cxn ang="0">
                  <a:pos x="644649347" y="1080509461"/>
                </a:cxn>
                <a:cxn ang="0">
                  <a:pos x="62387774" y="1454530739"/>
                </a:cxn>
                <a:cxn ang="0">
                  <a:pos x="0" y="1142845581"/>
                </a:cxn>
                <a:cxn ang="0">
                  <a:pos x="0" y="976614408"/>
                </a:cxn>
                <a:cxn ang="0">
                  <a:pos x="0" y="935055475"/>
                </a:cxn>
                <a:cxn ang="0">
                  <a:pos x="20794405" y="706488182"/>
                </a:cxn>
                <a:cxn ang="0">
                  <a:pos x="686242716" y="62336120"/>
                </a:cxn>
                <a:cxn ang="0">
                  <a:pos x="811013705" y="41558933"/>
                </a:cxn>
                <a:cxn ang="0">
                  <a:pos x="894195884" y="20777187"/>
                </a:cxn>
                <a:cxn ang="0">
                  <a:pos x="914990288" y="20777187"/>
                </a:cxn>
                <a:cxn ang="0">
                  <a:pos x="1081350086" y="0"/>
                </a:cxn>
                <a:cxn ang="0">
                  <a:pos x="1081350086" y="0"/>
                </a:cxn>
                <a:cxn ang="0">
                  <a:pos x="1143737861" y="0"/>
                </a:cxn>
                <a:cxn ang="0">
                  <a:pos x="1434868647" y="41558933"/>
                </a:cxn>
                <a:cxn ang="0">
                  <a:pos x="1559639635" y="124672240"/>
                </a:cxn>
                <a:cxn ang="0">
                  <a:pos x="2017134779" y="540252451"/>
                </a:cxn>
                <a:cxn ang="0">
                  <a:pos x="2058723589" y="976614408"/>
                </a:cxn>
              </a:cxnLst>
              <a:rect l="0" t="0" r="0" b="0"/>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alpha val="100000"/>
              </a:srgbClr>
            </a:solidFill>
            <a:ln w="9525">
              <a:noFill/>
            </a:ln>
          </p:spPr>
          <p:txBody>
            <a:bodyPr/>
            <a:lstStyle/>
            <a:p>
              <a:endParaRPr lang="zh-CN" altLang="en-US"/>
            </a:p>
          </p:txBody>
        </p:sp>
        <p:sp>
          <p:nvSpPr>
            <p:cNvPr id="29784" name="íS1îḓé"/>
            <p:cNvSpPr/>
            <p:nvPr/>
          </p:nvSpPr>
          <p:spPr>
            <a:xfrm>
              <a:off x="4312444" y="2076450"/>
              <a:ext cx="265113" cy="219075"/>
            </a:xfrm>
            <a:custGeom>
              <a:avLst/>
              <a:gdLst/>
              <a:ahLst/>
              <a:cxnLst>
                <a:cxn ang="0">
                  <a:pos x="1107340434" y="562429422"/>
                </a:cxn>
                <a:cxn ang="0">
                  <a:pos x="585012973" y="41660763"/>
                </a:cxn>
                <a:cxn ang="0">
                  <a:pos x="564119326" y="41660763"/>
                </a:cxn>
                <a:cxn ang="0">
                  <a:pos x="208931899" y="0"/>
                </a:cxn>
                <a:cxn ang="0">
                  <a:pos x="146250958" y="0"/>
                </a:cxn>
                <a:cxn ang="0">
                  <a:pos x="0" y="20830381"/>
                </a:cxn>
                <a:cxn ang="0">
                  <a:pos x="104468235" y="62491144"/>
                </a:cxn>
                <a:cxn ang="0">
                  <a:pos x="480544738" y="479103333"/>
                </a:cxn>
                <a:cxn ang="0">
                  <a:pos x="522332032" y="958211230"/>
                </a:cxn>
                <a:cxn ang="0">
                  <a:pos x="710370284" y="979041611"/>
                </a:cxn>
                <a:cxn ang="0">
                  <a:pos x="1149127728" y="999871992"/>
                </a:cxn>
                <a:cxn ang="0">
                  <a:pos x="1107340434" y="562429422"/>
                </a:cxn>
              </a:cxnLst>
              <a:rect l="0" t="0" r="0" b="0"/>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alpha val="100000"/>
              </a:srgbClr>
            </a:solidFill>
            <a:ln w="9525">
              <a:noFill/>
            </a:ln>
          </p:spPr>
          <p:txBody>
            <a:bodyPr/>
            <a:lstStyle/>
            <a:p>
              <a:endParaRPr lang="zh-CN" altLang="en-US"/>
            </a:p>
          </p:txBody>
        </p:sp>
        <p:sp>
          <p:nvSpPr>
            <p:cNvPr id="29785" name="ïšḷiḋè"/>
            <p:cNvSpPr/>
            <p:nvPr/>
          </p:nvSpPr>
          <p:spPr>
            <a:xfrm>
              <a:off x="4120357" y="2108200"/>
              <a:ext cx="479425" cy="296863"/>
            </a:xfrm>
            <a:custGeom>
              <a:avLst/>
              <a:gdLst/>
              <a:ahLst/>
              <a:cxnLst>
                <a:cxn ang="0">
                  <a:pos x="125088831" y="1355809858"/>
                </a:cxn>
                <a:cxn ang="0">
                  <a:pos x="708827580" y="959497753"/>
                </a:cxn>
                <a:cxn ang="0">
                  <a:pos x="1688680960" y="834344879"/>
                </a:cxn>
                <a:cxn ang="0">
                  <a:pos x="2126487305" y="855202930"/>
                </a:cxn>
                <a:cxn ang="0">
                  <a:pos x="2084791027" y="417170156"/>
                </a:cxn>
                <a:cxn ang="0">
                  <a:pos x="1626136545" y="0"/>
                </a:cxn>
                <a:cxn ang="0">
                  <a:pos x="1897162346" y="625759801"/>
                </a:cxn>
                <a:cxn ang="0">
                  <a:pos x="917308965" y="813486828"/>
                </a:cxn>
                <a:cxn ang="0">
                  <a:pos x="125088831" y="1355809858"/>
                </a:cxn>
              </a:cxnLst>
              <a:rect l="0" t="0" r="0" b="0"/>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alpha val="100000"/>
              </a:srgbClr>
            </a:solidFill>
            <a:ln w="9525">
              <a:noFill/>
            </a:ln>
          </p:spPr>
          <p:txBody>
            <a:bodyPr/>
            <a:lstStyle/>
            <a:p>
              <a:endParaRPr lang="zh-CN" altLang="en-US"/>
            </a:p>
          </p:txBody>
        </p:sp>
        <p:sp>
          <p:nvSpPr>
            <p:cNvPr id="29786" name="ïşlíďé"/>
            <p:cNvSpPr/>
            <p:nvPr/>
          </p:nvSpPr>
          <p:spPr>
            <a:xfrm>
              <a:off x="4299744" y="2241550"/>
              <a:ext cx="395288" cy="71438"/>
            </a:xfrm>
            <a:custGeom>
              <a:avLst/>
              <a:gdLst/>
              <a:ahLst/>
              <a:cxnLst>
                <a:cxn ang="0">
                  <a:pos x="1796006930" y="119609536"/>
                </a:cxn>
                <a:cxn ang="0">
                  <a:pos x="1279910739" y="239223538"/>
                </a:cxn>
                <a:cxn ang="0">
                  <a:pos x="1176695136" y="199352204"/>
                </a:cxn>
                <a:cxn ang="0">
                  <a:pos x="805106242" y="179416537"/>
                </a:cxn>
                <a:cxn ang="0">
                  <a:pos x="392230197" y="219287871"/>
                </a:cxn>
                <a:cxn ang="0">
                  <a:pos x="20645847" y="318961740"/>
                </a:cxn>
                <a:cxn ang="0">
                  <a:pos x="0" y="219287871"/>
                </a:cxn>
                <a:cxn ang="0">
                  <a:pos x="392230197" y="79742668"/>
                </a:cxn>
                <a:cxn ang="0">
                  <a:pos x="1176695136" y="0"/>
                </a:cxn>
                <a:cxn ang="0">
                  <a:pos x="1321202433" y="0"/>
                </a:cxn>
                <a:cxn ang="0">
                  <a:pos x="1796006930" y="39871334"/>
                </a:cxn>
                <a:cxn ang="0">
                  <a:pos x="1796006930" y="119609536"/>
                </a:cxn>
              </a:cxnLst>
              <a:rect l="0" t="0" r="0" b="0"/>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alpha val="100000"/>
              </a:srgbClr>
            </a:solidFill>
            <a:ln w="9525">
              <a:noFill/>
            </a:ln>
          </p:spPr>
          <p:txBody>
            <a:bodyPr/>
            <a:lstStyle/>
            <a:p>
              <a:endParaRPr lang="zh-CN" altLang="en-US"/>
            </a:p>
          </p:txBody>
        </p:sp>
        <p:sp>
          <p:nvSpPr>
            <p:cNvPr id="29787" name="i$ḻïḓe"/>
            <p:cNvSpPr/>
            <p:nvPr/>
          </p:nvSpPr>
          <p:spPr>
            <a:xfrm>
              <a:off x="4299744" y="2254250"/>
              <a:ext cx="504825" cy="58738"/>
            </a:xfrm>
            <a:custGeom>
              <a:avLst/>
              <a:gdLst/>
              <a:ahLst/>
              <a:cxnLst>
                <a:cxn ang="0">
                  <a:pos x="1323778493" y="0"/>
                </a:cxn>
                <a:cxn ang="0">
                  <a:pos x="0" y="265396357"/>
                </a:cxn>
                <a:cxn ang="0">
                  <a:pos x="806678514" y="183736982"/>
                </a:cxn>
                <a:cxn ang="0">
                  <a:pos x="1282410131" y="265396357"/>
                </a:cxn>
                <a:cxn ang="0">
                  <a:pos x="1323778493" y="0"/>
                </a:cxn>
              </a:cxnLst>
              <a:rect l="0" t="0" r="0" b="0"/>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alpha val="100000"/>
              </a:srgbClr>
            </a:solidFill>
            <a:ln w="9525">
              <a:noFill/>
            </a:ln>
          </p:spPr>
          <p:txBody>
            <a:bodyPr/>
            <a:lstStyle/>
            <a:p>
              <a:endParaRPr lang="zh-CN" altLang="en-US"/>
            </a:p>
          </p:txBody>
        </p:sp>
        <p:sp>
          <p:nvSpPr>
            <p:cNvPr id="29788" name="îSḻîḓè"/>
            <p:cNvSpPr/>
            <p:nvPr/>
          </p:nvSpPr>
          <p:spPr>
            <a:xfrm>
              <a:off x="4190207" y="2373312"/>
              <a:ext cx="63500" cy="117475"/>
            </a:xfrm>
            <a:custGeom>
              <a:avLst/>
              <a:gdLst/>
              <a:ahLst/>
              <a:cxnLst>
                <a:cxn ang="0">
                  <a:pos x="288017857" y="265394098"/>
                </a:cxn>
                <a:cxn ang="0">
                  <a:pos x="164582929" y="530783678"/>
                </a:cxn>
                <a:cxn ang="0">
                  <a:pos x="0" y="285807638"/>
                </a:cxn>
                <a:cxn ang="0">
                  <a:pos x="123434929" y="20413540"/>
                </a:cxn>
                <a:cxn ang="0">
                  <a:pos x="288017857" y="265394098"/>
                </a:cxn>
              </a:cxnLst>
              <a:rect l="0" t="0" r="0" b="0"/>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alpha val="100000"/>
              </a:srgbClr>
            </a:solidFill>
            <a:ln w="9525">
              <a:noFill/>
            </a:ln>
          </p:spPr>
          <p:txBody>
            <a:bodyPr/>
            <a:lstStyle/>
            <a:p>
              <a:endParaRPr lang="zh-CN" altLang="en-US"/>
            </a:p>
          </p:txBody>
        </p:sp>
        <p:sp>
          <p:nvSpPr>
            <p:cNvPr id="29789" name="îṩľiḋê"/>
            <p:cNvSpPr/>
            <p:nvPr/>
          </p:nvSpPr>
          <p:spPr>
            <a:xfrm>
              <a:off x="4472782" y="3571875"/>
              <a:ext cx="976313" cy="898525"/>
            </a:xfrm>
            <a:custGeom>
              <a:avLst/>
              <a:gdLst/>
              <a:ahLst/>
              <a:cxnLst>
                <a:cxn ang="0">
                  <a:pos x="2147483646" y="2147483646"/>
                </a:cxn>
                <a:cxn ang="0">
                  <a:pos x="2147483646" y="2147483646"/>
                </a:cxn>
                <a:cxn ang="0">
                  <a:pos x="2147483646" y="998548621"/>
                </a:cxn>
                <a:cxn ang="0">
                  <a:pos x="478717287" y="998548621"/>
                </a:cxn>
                <a:cxn ang="0">
                  <a:pos x="0" y="499274310"/>
                </a:cxn>
                <a:cxn ang="0">
                  <a:pos x="478717287" y="0"/>
                </a:cxn>
                <a:cxn ang="0">
                  <a:pos x="2147483646" y="0"/>
                </a:cxn>
                <a:cxn ang="0">
                  <a:pos x="2147483646" y="374456873"/>
                </a:cxn>
                <a:cxn ang="0">
                  <a:pos x="2147483646" y="2147483646"/>
                </a:cxn>
                <a:cxn ang="0">
                  <a:pos x="2147483646" y="2147483646"/>
                </a:cxn>
                <a:cxn ang="0">
                  <a:pos x="2147483646" y="2147483646"/>
                </a:cxn>
              </a:cxnLst>
              <a:rect l="0" t="0" r="0" b="0"/>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alpha val="100000"/>
              </a:srgbClr>
            </a:solidFill>
            <a:ln w="9525">
              <a:noFill/>
            </a:ln>
          </p:spPr>
          <p:txBody>
            <a:bodyPr/>
            <a:lstStyle/>
            <a:p>
              <a:endParaRPr lang="zh-CN" altLang="en-US"/>
            </a:p>
          </p:txBody>
        </p:sp>
        <p:sp>
          <p:nvSpPr>
            <p:cNvPr id="29790" name="ïṧliḍe"/>
            <p:cNvSpPr/>
            <p:nvPr/>
          </p:nvSpPr>
          <p:spPr>
            <a:xfrm>
              <a:off x="4129882" y="3571875"/>
              <a:ext cx="935038" cy="7477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997754610"/>
                </a:cxn>
                <a:cxn ang="0">
                  <a:pos x="499301170" y="997754610"/>
                </a:cxn>
                <a:cxn ang="0">
                  <a:pos x="0" y="498875025"/>
                </a:cxn>
                <a:cxn ang="0">
                  <a:pos x="499301170" y="0"/>
                </a:cxn>
                <a:cxn ang="0">
                  <a:pos x="2147483646" y="0"/>
                </a:cxn>
                <a:cxn ang="0">
                  <a:pos x="2147483646" y="374157409"/>
                </a:cxn>
                <a:cxn ang="0">
                  <a:pos x="2147483646" y="2147483646"/>
                </a:cxn>
                <a:cxn ang="0">
                  <a:pos x="2147483646" y="2147483646"/>
                </a:cxn>
              </a:cxnLst>
              <a:rect l="0" t="0" r="0" b="0"/>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alpha val="100000"/>
              </a:srgbClr>
            </a:solidFill>
            <a:ln w="9525">
              <a:noFill/>
            </a:ln>
          </p:spPr>
          <p:txBody>
            <a:bodyPr/>
            <a:lstStyle/>
            <a:p>
              <a:endParaRPr lang="zh-CN" altLang="en-US"/>
            </a:p>
          </p:txBody>
        </p:sp>
        <p:sp>
          <p:nvSpPr>
            <p:cNvPr id="29791" name="ïşļïḍé"/>
            <p:cNvSpPr/>
            <p:nvPr/>
          </p:nvSpPr>
          <p:spPr>
            <a:xfrm>
              <a:off x="4860132" y="4219575"/>
              <a:ext cx="204788" cy="90488"/>
            </a:xfrm>
            <a:custGeom>
              <a:avLst/>
              <a:gdLst/>
              <a:ahLst/>
              <a:cxnLst>
                <a:cxn ang="0">
                  <a:pos x="931958332" y="102350977"/>
                </a:cxn>
                <a:cxn ang="0">
                  <a:pos x="828408418" y="286584545"/>
                </a:cxn>
                <a:cxn ang="0">
                  <a:pos x="517754123" y="388935522"/>
                </a:cxn>
                <a:cxn ang="0">
                  <a:pos x="393493316" y="409403907"/>
                </a:cxn>
                <a:cxn ang="0">
                  <a:pos x="227810722" y="409403907"/>
                </a:cxn>
                <a:cxn ang="0">
                  <a:pos x="0" y="327521316"/>
                </a:cxn>
                <a:cxn ang="0">
                  <a:pos x="0" y="307052930"/>
                </a:cxn>
                <a:cxn ang="0">
                  <a:pos x="165682594" y="163760658"/>
                </a:cxn>
                <a:cxn ang="0">
                  <a:pos x="434915102" y="81882591"/>
                </a:cxn>
                <a:cxn ang="0">
                  <a:pos x="745564845" y="20468386"/>
                </a:cxn>
                <a:cxn ang="0">
                  <a:pos x="931958332" y="102350977"/>
                </a:cxn>
              </a:cxnLst>
              <a:rect l="0" t="0" r="0" b="0"/>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alpha val="100000"/>
              </a:srgbClr>
            </a:solidFill>
            <a:ln w="9525">
              <a:noFill/>
            </a:ln>
          </p:spPr>
          <p:txBody>
            <a:bodyPr/>
            <a:lstStyle/>
            <a:p>
              <a:endParaRPr lang="zh-CN" altLang="en-US"/>
            </a:p>
          </p:txBody>
        </p:sp>
        <p:sp>
          <p:nvSpPr>
            <p:cNvPr id="29792" name="iŝľiďê"/>
            <p:cNvSpPr/>
            <p:nvPr/>
          </p:nvSpPr>
          <p:spPr>
            <a:xfrm>
              <a:off x="4129882" y="2792412"/>
              <a:ext cx="747713" cy="474663"/>
            </a:xfrm>
            <a:custGeom>
              <a:avLst/>
              <a:gdLst/>
              <a:ahLst/>
              <a:cxnLst>
                <a:cxn ang="0">
                  <a:pos x="62361088" y="395782225"/>
                </a:cxn>
                <a:cxn ang="0">
                  <a:pos x="415732987" y="979042642"/>
                </a:cxn>
                <a:cxn ang="0">
                  <a:pos x="623597201" y="1374824867"/>
                </a:cxn>
                <a:cxn ang="0">
                  <a:pos x="1060115698" y="1937254881"/>
                </a:cxn>
                <a:cxn ang="0">
                  <a:pos x="1330336441" y="2124733074"/>
                </a:cxn>
                <a:cxn ang="0">
                  <a:pos x="1538205214" y="2145563477"/>
                </a:cxn>
                <a:cxn ang="0">
                  <a:pos x="2147483646" y="2147483646"/>
                </a:cxn>
                <a:cxn ang="0">
                  <a:pos x="2147483646" y="1874763672"/>
                </a:cxn>
                <a:cxn ang="0">
                  <a:pos x="2147483646" y="1708120446"/>
                </a:cxn>
                <a:cxn ang="0">
                  <a:pos x="1455058616" y="1666455076"/>
                </a:cxn>
                <a:cxn ang="0">
                  <a:pos x="893822503" y="916551433"/>
                </a:cxn>
                <a:cxn ang="0">
                  <a:pos x="852246925" y="812399417"/>
                </a:cxn>
                <a:cxn ang="0">
                  <a:pos x="478089516" y="166647790"/>
                </a:cxn>
                <a:cxn ang="0">
                  <a:pos x="166293195" y="62491210"/>
                </a:cxn>
                <a:cxn ang="0">
                  <a:pos x="62361088" y="395782225"/>
                </a:cxn>
              </a:cxnLst>
              <a:rect l="0" t="0" r="0" b="0"/>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alpha val="100000"/>
              </a:srgbClr>
            </a:solidFill>
            <a:ln w="9525">
              <a:noFill/>
            </a:ln>
          </p:spPr>
          <p:txBody>
            <a:bodyPr/>
            <a:lstStyle/>
            <a:p>
              <a:endParaRPr lang="zh-CN" altLang="en-US"/>
            </a:p>
          </p:txBody>
        </p:sp>
        <p:sp>
          <p:nvSpPr>
            <p:cNvPr id="29793" name="iṥlïdé"/>
            <p:cNvSpPr/>
            <p:nvPr/>
          </p:nvSpPr>
          <p:spPr>
            <a:xfrm>
              <a:off x="4044157" y="2751137"/>
              <a:ext cx="314325" cy="374650"/>
            </a:xfrm>
            <a:custGeom>
              <a:avLst/>
              <a:gdLst/>
              <a:ahLst/>
              <a:cxnLst>
                <a:cxn ang="0">
                  <a:pos x="933841353" y="459247798"/>
                </a:cxn>
                <a:cxn ang="0">
                  <a:pos x="1431887038" y="1335992762"/>
                </a:cxn>
                <a:cxn ang="0">
                  <a:pos x="871582226" y="1711739299"/>
                </a:cxn>
                <a:cxn ang="0">
                  <a:pos x="456545674" y="1043742918"/>
                </a:cxn>
                <a:cxn ang="0">
                  <a:pos x="456545674" y="146122638"/>
                </a:cxn>
                <a:cxn ang="0">
                  <a:pos x="933841353" y="459247798"/>
                </a:cxn>
              </a:cxnLst>
              <a:rect l="0" t="0" r="0" b="0"/>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alpha val="100000"/>
              </a:srgbClr>
            </a:solidFill>
            <a:ln w="9525">
              <a:noFill/>
            </a:ln>
          </p:spPr>
          <p:txBody>
            <a:bodyPr/>
            <a:lstStyle/>
            <a:p>
              <a:endParaRPr lang="zh-CN" altLang="en-US"/>
            </a:p>
          </p:txBody>
        </p:sp>
        <p:sp>
          <p:nvSpPr>
            <p:cNvPr id="29794" name="î$1íḋê"/>
            <p:cNvSpPr/>
            <p:nvPr/>
          </p:nvSpPr>
          <p:spPr>
            <a:xfrm>
              <a:off x="4098132" y="3379787"/>
              <a:ext cx="479425" cy="269875"/>
            </a:xfrm>
            <a:custGeom>
              <a:avLst/>
              <a:gdLst/>
              <a:ahLst/>
              <a:cxnLst>
                <a:cxn ang="0">
                  <a:pos x="761087188" y="335181575"/>
                </a:cxn>
                <a:cxn ang="0">
                  <a:pos x="761087188" y="428426563"/>
                </a:cxn>
                <a:cxn ang="0">
                  <a:pos x="0" y="428426563"/>
                </a:cxn>
                <a:cxn ang="0">
                  <a:pos x="0" y="0"/>
                </a:cxn>
                <a:cxn ang="0">
                  <a:pos x="166330313" y="15120938"/>
                </a:cxn>
                <a:cxn ang="0">
                  <a:pos x="216733438" y="269657513"/>
                </a:cxn>
                <a:cxn ang="0">
                  <a:pos x="761087188" y="335181575"/>
                </a:cxn>
              </a:cxnLst>
              <a:rect l="0" t="0" r="0" b="0"/>
              <a:pathLst>
                <a:path w="302" h="170">
                  <a:moveTo>
                    <a:pt x="302" y="133"/>
                  </a:moveTo>
                  <a:lnTo>
                    <a:pt x="302" y="170"/>
                  </a:lnTo>
                  <a:lnTo>
                    <a:pt x="0" y="170"/>
                  </a:lnTo>
                  <a:lnTo>
                    <a:pt x="0" y="0"/>
                  </a:lnTo>
                  <a:lnTo>
                    <a:pt x="66" y="6"/>
                  </a:lnTo>
                  <a:lnTo>
                    <a:pt x="86" y="107"/>
                  </a:lnTo>
                  <a:lnTo>
                    <a:pt x="302" y="133"/>
                  </a:lnTo>
                  <a:close/>
                </a:path>
              </a:pathLst>
            </a:custGeom>
            <a:solidFill>
              <a:srgbClr val="CC4646">
                <a:alpha val="100000"/>
              </a:srgbClr>
            </a:solidFill>
            <a:ln w="9525">
              <a:noFill/>
            </a:ln>
          </p:spPr>
          <p:txBody>
            <a:bodyPr/>
            <a:lstStyle/>
            <a:p>
              <a:endParaRPr lang="zh-CN" altLang="en-US"/>
            </a:p>
          </p:txBody>
        </p:sp>
        <p:sp>
          <p:nvSpPr>
            <p:cNvPr id="29795" name="iŝļíḍe"/>
            <p:cNvSpPr/>
            <p:nvPr/>
          </p:nvSpPr>
          <p:spPr>
            <a:xfrm>
              <a:off x="4887119" y="4219575"/>
              <a:ext cx="338138" cy="214313"/>
            </a:xfrm>
            <a:custGeom>
              <a:avLst/>
              <a:gdLst/>
              <a:ahLst/>
              <a:cxnLst>
                <a:cxn ang="0">
                  <a:pos x="1273660749" y="748522351"/>
                </a:cxn>
                <a:cxn ang="0">
                  <a:pos x="271437995" y="956442440"/>
                </a:cxn>
                <a:cxn ang="0">
                  <a:pos x="83520086" y="602976465"/>
                </a:cxn>
                <a:cxn ang="0">
                  <a:pos x="83520086" y="561390624"/>
                </a:cxn>
                <a:cxn ang="0">
                  <a:pos x="83520086" y="561390624"/>
                </a:cxn>
                <a:cxn ang="0">
                  <a:pos x="41760043" y="374258896"/>
                </a:cxn>
                <a:cxn ang="0">
                  <a:pos x="0" y="187131728"/>
                </a:cxn>
                <a:cxn ang="0">
                  <a:pos x="313193468" y="83167124"/>
                </a:cxn>
                <a:cxn ang="0">
                  <a:pos x="626391506" y="20792921"/>
                </a:cxn>
                <a:cxn ang="0">
                  <a:pos x="709911592" y="145545886"/>
                </a:cxn>
                <a:cxn ang="0">
                  <a:pos x="730789329" y="207924649"/>
                </a:cxn>
                <a:cxn ang="0">
                  <a:pos x="1461578658" y="353465975"/>
                </a:cxn>
                <a:cxn ang="0">
                  <a:pos x="1503338701" y="540597703"/>
                </a:cxn>
                <a:cxn ang="0">
                  <a:pos x="1273660749" y="748522351"/>
                </a:cxn>
              </a:cxnLst>
              <a:rect l="0" t="0" r="0" b="0"/>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alpha val="100000"/>
              </a:srgbClr>
            </a:solidFill>
            <a:ln w="9525">
              <a:noFill/>
            </a:ln>
          </p:spPr>
          <p:txBody>
            <a:bodyPr/>
            <a:lstStyle/>
            <a:p>
              <a:endParaRPr lang="zh-CN" altLang="en-US"/>
            </a:p>
          </p:txBody>
        </p:sp>
        <p:sp>
          <p:nvSpPr>
            <p:cNvPr id="29796" name="íSḷïdê"/>
            <p:cNvSpPr/>
            <p:nvPr/>
          </p:nvSpPr>
          <p:spPr>
            <a:xfrm>
              <a:off x="4887119" y="4224337"/>
              <a:ext cx="155575" cy="127000"/>
            </a:xfrm>
            <a:custGeom>
              <a:avLst/>
              <a:gdLst/>
              <a:ahLst/>
              <a:cxnLst>
                <a:cxn ang="0">
                  <a:pos x="711870018" y="123434929"/>
                </a:cxn>
                <a:cxn ang="0">
                  <a:pos x="83749683" y="576035714"/>
                </a:cxn>
                <a:cxn ang="0">
                  <a:pos x="83749683" y="534892250"/>
                </a:cxn>
                <a:cxn ang="0">
                  <a:pos x="83749683" y="534892250"/>
                </a:cxn>
                <a:cxn ang="0">
                  <a:pos x="41872554" y="349735321"/>
                </a:cxn>
                <a:cxn ang="0">
                  <a:pos x="0" y="164582929"/>
                </a:cxn>
                <a:cxn ang="0">
                  <a:pos x="314060168" y="61717464"/>
                </a:cxn>
                <a:cxn ang="0">
                  <a:pos x="669997465" y="0"/>
                </a:cxn>
                <a:cxn ang="0">
                  <a:pos x="711870018" y="123434929"/>
                </a:cxn>
              </a:cxnLst>
              <a:rect l="0" t="0" r="0" b="0"/>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alpha val="100000"/>
              </a:srgbClr>
            </a:solidFill>
            <a:ln w="9525">
              <a:noFill/>
            </a:ln>
          </p:spPr>
          <p:txBody>
            <a:bodyPr/>
            <a:lstStyle/>
            <a:p>
              <a:endParaRPr lang="zh-CN" altLang="en-US"/>
            </a:p>
          </p:txBody>
        </p:sp>
        <p:sp>
          <p:nvSpPr>
            <p:cNvPr id="29797" name="îšḷíḍê"/>
            <p:cNvSpPr/>
            <p:nvPr/>
          </p:nvSpPr>
          <p:spPr>
            <a:xfrm>
              <a:off x="4910932" y="4305300"/>
              <a:ext cx="314325" cy="146050"/>
            </a:xfrm>
            <a:custGeom>
              <a:avLst/>
              <a:gdLst/>
              <a:ahLst/>
              <a:cxnLst>
                <a:cxn ang="0">
                  <a:pos x="1390382472" y="145812669"/>
                </a:cxn>
                <a:cxn ang="0">
                  <a:pos x="1141359629" y="374951427"/>
                </a:cxn>
                <a:cxn ang="0">
                  <a:pos x="207518276" y="624920566"/>
                </a:cxn>
                <a:cxn ang="0">
                  <a:pos x="124513699" y="374951427"/>
                </a:cxn>
                <a:cxn ang="0">
                  <a:pos x="871582226" y="145812669"/>
                </a:cxn>
                <a:cxn ang="0">
                  <a:pos x="1390382472" y="145812669"/>
                </a:cxn>
                <a:cxn ang="0">
                  <a:pos x="1390382472" y="145812669"/>
                </a:cxn>
              </a:cxnLst>
              <a:rect l="0" t="0" r="0" b="0"/>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alpha val="100000"/>
              </a:srgbClr>
            </a:solidFill>
            <a:ln w="9525">
              <a:noFill/>
            </a:ln>
          </p:spPr>
          <p:txBody>
            <a:bodyPr/>
            <a:lstStyle/>
            <a:p>
              <a:endParaRPr lang="zh-CN" altLang="en-US"/>
            </a:p>
          </p:txBody>
        </p:sp>
        <p:sp>
          <p:nvSpPr>
            <p:cNvPr id="29798" name="ïŝļíďê"/>
            <p:cNvSpPr/>
            <p:nvPr/>
          </p:nvSpPr>
          <p:spPr>
            <a:xfrm>
              <a:off x="4974432" y="4356100"/>
              <a:ext cx="195263" cy="95250"/>
            </a:xfrm>
            <a:custGeom>
              <a:avLst/>
              <a:gdLst/>
              <a:ahLst/>
              <a:cxnLst>
                <a:cxn ang="0">
                  <a:pos x="144344767" y="432026786"/>
                </a:cxn>
                <a:cxn ang="0">
                  <a:pos x="20620681" y="349735321"/>
                </a:cxn>
                <a:cxn ang="0">
                  <a:pos x="103103405" y="185152393"/>
                </a:cxn>
                <a:cxn ang="0">
                  <a:pos x="721723835" y="20574000"/>
                </a:cxn>
                <a:cxn ang="0">
                  <a:pos x="886689283" y="102865464"/>
                </a:cxn>
                <a:cxn ang="0">
                  <a:pos x="783585878" y="246874393"/>
                </a:cxn>
                <a:cxn ang="0">
                  <a:pos x="164965448" y="432026786"/>
                </a:cxn>
                <a:cxn ang="0">
                  <a:pos x="144344767" y="432026786"/>
                </a:cxn>
              </a:cxnLst>
              <a:rect l="0" t="0" r="0" b="0"/>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alpha val="100000"/>
              </a:srgbClr>
            </a:solidFill>
            <a:ln w="9525">
              <a:noFill/>
            </a:ln>
          </p:spPr>
          <p:txBody>
            <a:bodyPr/>
            <a:lstStyle/>
            <a:p>
              <a:endParaRPr lang="zh-CN" altLang="en-US"/>
            </a:p>
          </p:txBody>
        </p:sp>
        <p:sp>
          <p:nvSpPr>
            <p:cNvPr id="29799" name="íşḷîḍe"/>
            <p:cNvSpPr/>
            <p:nvPr/>
          </p:nvSpPr>
          <p:spPr>
            <a:xfrm>
              <a:off x="5060157" y="4378325"/>
              <a:ext cx="109538" cy="228600"/>
            </a:xfrm>
            <a:custGeom>
              <a:avLst/>
              <a:gdLst/>
              <a:ahLst/>
              <a:cxnLst>
                <a:cxn ang="0">
                  <a:pos x="374957702" y="1045159200"/>
                </a:cxn>
                <a:cxn ang="0">
                  <a:pos x="249970280" y="940643280"/>
                </a:cxn>
                <a:cxn ang="0">
                  <a:pos x="20830476" y="167225472"/>
                </a:cxn>
                <a:cxn ang="0">
                  <a:pos x="104152382" y="0"/>
                </a:cxn>
                <a:cxn ang="0">
                  <a:pos x="249970280" y="83612736"/>
                </a:cxn>
                <a:cxn ang="0">
                  <a:pos x="479110084" y="877933728"/>
                </a:cxn>
                <a:cxn ang="0">
                  <a:pos x="395788179" y="1024256016"/>
                </a:cxn>
                <a:cxn ang="0">
                  <a:pos x="374957702" y="1045159200"/>
                </a:cxn>
              </a:cxnLst>
              <a:rect l="0" t="0" r="0" b="0"/>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alpha val="100000"/>
              </a:srgbClr>
            </a:solidFill>
            <a:ln w="9525">
              <a:noFill/>
            </a:ln>
          </p:spPr>
          <p:txBody>
            <a:bodyPr/>
            <a:lstStyle/>
            <a:p>
              <a:endParaRPr lang="zh-CN" altLang="en-US"/>
            </a:p>
          </p:txBody>
        </p:sp>
        <p:sp>
          <p:nvSpPr>
            <p:cNvPr id="29800" name="ïṡļïḑé"/>
            <p:cNvSpPr/>
            <p:nvPr/>
          </p:nvSpPr>
          <p:spPr>
            <a:xfrm>
              <a:off x="4426744" y="4114800"/>
              <a:ext cx="688975" cy="509588"/>
            </a:xfrm>
            <a:custGeom>
              <a:avLst/>
              <a:gdLst/>
              <a:ahLst/>
              <a:cxnLst>
                <a:cxn ang="0">
                  <a:pos x="645377940" y="0"/>
                </a:cxn>
                <a:cxn ang="0">
                  <a:pos x="0" y="2147483646"/>
                </a:cxn>
                <a:cxn ang="0">
                  <a:pos x="2147483646" y="2147483646"/>
                </a:cxn>
                <a:cxn ang="0">
                  <a:pos x="2147483646" y="2132257239"/>
                </a:cxn>
                <a:cxn ang="0">
                  <a:pos x="2147483646" y="1449109026"/>
                </a:cxn>
                <a:cxn ang="0">
                  <a:pos x="2147483646" y="1531912526"/>
                </a:cxn>
                <a:cxn ang="0">
                  <a:pos x="2147483646" y="1531912526"/>
                </a:cxn>
                <a:cxn ang="0">
                  <a:pos x="2147483646" y="1469806488"/>
                </a:cxn>
                <a:cxn ang="0">
                  <a:pos x="2147483646" y="1490508501"/>
                </a:cxn>
                <a:cxn ang="0">
                  <a:pos x="2147483646" y="1490508501"/>
                </a:cxn>
                <a:cxn ang="0">
                  <a:pos x="2147483646" y="1345598963"/>
                </a:cxn>
                <a:cxn ang="0">
                  <a:pos x="2147483646" y="1076477351"/>
                </a:cxn>
                <a:cxn ang="0">
                  <a:pos x="2147483646" y="1035077876"/>
                </a:cxn>
                <a:cxn ang="0">
                  <a:pos x="2147483646" y="1035077876"/>
                </a:cxn>
                <a:cxn ang="0">
                  <a:pos x="2144322900" y="890163788"/>
                </a:cxn>
                <a:cxn ang="0">
                  <a:pos x="2061048180" y="890163788"/>
                </a:cxn>
                <a:cxn ang="0">
                  <a:pos x="1977773460" y="807360288"/>
                </a:cxn>
                <a:cxn ang="0">
                  <a:pos x="1977773460" y="807360288"/>
                </a:cxn>
                <a:cxn ang="0">
                  <a:pos x="1956953639" y="745254250"/>
                </a:cxn>
                <a:cxn ang="0">
                  <a:pos x="1936138381" y="703850225"/>
                </a:cxn>
                <a:cxn ang="0">
                  <a:pos x="645377940" y="0"/>
                </a:cxn>
              </a:cxnLst>
              <a:rect l="0" t="0" r="0" b="0"/>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alpha val="100000"/>
              </a:srgbClr>
            </a:solidFill>
            <a:ln w="9525">
              <a:noFill/>
            </a:ln>
          </p:spPr>
          <p:txBody>
            <a:bodyPr/>
            <a:lstStyle/>
            <a:p>
              <a:endParaRPr lang="zh-CN" altLang="en-US"/>
            </a:p>
          </p:txBody>
        </p:sp>
        <p:sp>
          <p:nvSpPr>
            <p:cNvPr id="29801" name="ïṧľíḑê"/>
            <p:cNvSpPr/>
            <p:nvPr/>
          </p:nvSpPr>
          <p:spPr>
            <a:xfrm>
              <a:off x="4850607" y="4268787"/>
              <a:ext cx="46038" cy="41275"/>
            </a:xfrm>
            <a:custGeom>
              <a:avLst/>
              <a:gdLst/>
              <a:ahLst/>
              <a:cxnLst>
                <a:cxn ang="0">
                  <a:pos x="127170767" y="189291736"/>
                </a:cxn>
                <a:cxn ang="0">
                  <a:pos x="211949744" y="189291736"/>
                </a:cxn>
                <a:cxn ang="0">
                  <a:pos x="211949744" y="189291736"/>
                </a:cxn>
                <a:cxn ang="0">
                  <a:pos x="211949744" y="189291736"/>
                </a:cxn>
                <a:cxn ang="0">
                  <a:pos x="127170767" y="189291736"/>
                </a:cxn>
                <a:cxn ang="0">
                  <a:pos x="0" y="0"/>
                </a:cxn>
                <a:cxn ang="0">
                  <a:pos x="21195895" y="42063811"/>
                </a:cxn>
                <a:cxn ang="0">
                  <a:pos x="42391790" y="105164114"/>
                </a:cxn>
                <a:cxn ang="0">
                  <a:pos x="42391790" y="105164114"/>
                </a:cxn>
                <a:cxn ang="0">
                  <a:pos x="42391790" y="105164114"/>
                </a:cxn>
                <a:cxn ang="0">
                  <a:pos x="42391790" y="84127622"/>
                </a:cxn>
                <a:cxn ang="0">
                  <a:pos x="63583082" y="42063811"/>
                </a:cxn>
                <a:cxn ang="0">
                  <a:pos x="0" y="0"/>
                </a:cxn>
              </a:cxnLst>
              <a:rect l="0" t="0" r="0" b="0"/>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alpha val="100000"/>
              </a:srgbClr>
            </a:solidFill>
            <a:ln w="9525">
              <a:noFill/>
            </a:ln>
          </p:spPr>
          <p:txBody>
            <a:bodyPr/>
            <a:lstStyle/>
            <a:p>
              <a:endParaRPr lang="zh-CN" altLang="en-US"/>
            </a:p>
          </p:txBody>
        </p:sp>
        <p:sp>
          <p:nvSpPr>
            <p:cNvPr id="29802" name="iṡļîḍe"/>
            <p:cNvSpPr/>
            <p:nvPr/>
          </p:nvSpPr>
          <p:spPr>
            <a:xfrm>
              <a:off x="4860132" y="4278312"/>
              <a:ext cx="36513" cy="31750"/>
            </a:xfrm>
            <a:custGeom>
              <a:avLst/>
              <a:gdLst/>
              <a:ahLst/>
              <a:cxnLst>
                <a:cxn ang="0">
                  <a:pos x="20830667" y="0"/>
                </a:cxn>
                <a:cxn ang="0">
                  <a:pos x="0" y="41143464"/>
                </a:cxn>
                <a:cxn ang="0">
                  <a:pos x="0" y="61717464"/>
                </a:cxn>
                <a:cxn ang="0">
                  <a:pos x="0" y="61717464"/>
                </a:cxn>
                <a:cxn ang="0">
                  <a:pos x="83327230" y="144008929"/>
                </a:cxn>
                <a:cxn ang="0">
                  <a:pos x="166649896" y="144008929"/>
                </a:cxn>
                <a:cxn ang="0">
                  <a:pos x="166649896" y="144008929"/>
                </a:cxn>
                <a:cxn ang="0">
                  <a:pos x="166649896" y="102865464"/>
                </a:cxn>
                <a:cxn ang="0">
                  <a:pos x="145819230" y="61717464"/>
                </a:cxn>
                <a:cxn ang="0">
                  <a:pos x="20830667" y="0"/>
                </a:cxn>
              </a:cxnLst>
              <a:rect l="0" t="0" r="0" b="0"/>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alpha val="100000"/>
              </a:srgbClr>
            </a:solidFill>
            <a:ln w="9525">
              <a:noFill/>
            </a:ln>
          </p:spPr>
          <p:txBody>
            <a:bodyPr/>
            <a:lstStyle/>
            <a:p>
              <a:endParaRPr lang="zh-CN" altLang="en-US"/>
            </a:p>
          </p:txBody>
        </p:sp>
        <p:sp>
          <p:nvSpPr>
            <p:cNvPr id="29803" name="ïṡḻiḑé"/>
            <p:cNvSpPr/>
            <p:nvPr/>
          </p:nvSpPr>
          <p:spPr>
            <a:xfrm>
              <a:off x="4891882" y="4292600"/>
              <a:ext cx="131763" cy="119063"/>
            </a:xfrm>
            <a:custGeom>
              <a:avLst/>
              <a:gdLst/>
              <a:ahLst/>
              <a:cxnLst>
                <a:cxn ang="0">
                  <a:pos x="0" y="0"/>
                </a:cxn>
                <a:cxn ang="0">
                  <a:pos x="20645899" y="41942231"/>
                </a:cxn>
                <a:cxn ang="0">
                  <a:pos x="20645899" y="83879884"/>
                </a:cxn>
                <a:cxn ang="0">
                  <a:pos x="20645899" y="83879884"/>
                </a:cxn>
                <a:cxn ang="0">
                  <a:pos x="61933154" y="230675404"/>
                </a:cxn>
                <a:cxn ang="0">
                  <a:pos x="61933154" y="230675404"/>
                </a:cxn>
                <a:cxn ang="0">
                  <a:pos x="61933154" y="272617635"/>
                </a:cxn>
                <a:cxn ang="0">
                  <a:pos x="144507663" y="545230691"/>
                </a:cxn>
                <a:cxn ang="0">
                  <a:pos x="206440816" y="440377402"/>
                </a:cxn>
                <a:cxn ang="0">
                  <a:pos x="598672006" y="314555287"/>
                </a:cxn>
                <a:cxn ang="0">
                  <a:pos x="185794917" y="104853289"/>
                </a:cxn>
                <a:cxn ang="0">
                  <a:pos x="61933154" y="272617635"/>
                </a:cxn>
                <a:cxn ang="0">
                  <a:pos x="61933154" y="230675404"/>
                </a:cxn>
                <a:cxn ang="0">
                  <a:pos x="61933154" y="230675404"/>
                </a:cxn>
                <a:cxn ang="0">
                  <a:pos x="20645899" y="41942231"/>
                </a:cxn>
                <a:cxn ang="0">
                  <a:pos x="0" y="0"/>
                </a:cxn>
                <a:cxn ang="0">
                  <a:pos x="0" y="0"/>
                </a:cxn>
              </a:cxnLst>
              <a:rect l="0" t="0" r="0" b="0"/>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alpha val="100000"/>
              </a:srgbClr>
            </a:solidFill>
            <a:ln w="9525">
              <a:noFill/>
            </a:ln>
          </p:spPr>
          <p:txBody>
            <a:bodyPr/>
            <a:lstStyle/>
            <a:p>
              <a:endParaRPr lang="zh-CN" altLang="en-US"/>
            </a:p>
          </p:txBody>
        </p:sp>
        <p:sp>
          <p:nvSpPr>
            <p:cNvPr id="29804" name="iŝḷïďè"/>
            <p:cNvSpPr/>
            <p:nvPr/>
          </p:nvSpPr>
          <p:spPr>
            <a:xfrm>
              <a:off x="4891882" y="4292600"/>
              <a:ext cx="41275" cy="58738"/>
            </a:xfrm>
            <a:custGeom>
              <a:avLst/>
              <a:gdLst/>
              <a:ahLst/>
              <a:cxnLst>
                <a:cxn ang="0">
                  <a:pos x="0" y="0"/>
                </a:cxn>
                <a:cxn ang="0">
                  <a:pos x="21031906" y="40831947"/>
                </a:cxn>
                <a:cxn ang="0">
                  <a:pos x="63095717" y="224564411"/>
                </a:cxn>
                <a:cxn ang="0">
                  <a:pos x="63095717" y="224564411"/>
                </a:cxn>
                <a:cxn ang="0">
                  <a:pos x="63095717" y="265396357"/>
                </a:cxn>
                <a:cxn ang="0">
                  <a:pos x="189291736" y="102077607"/>
                </a:cxn>
                <a:cxn ang="0">
                  <a:pos x="0" y="0"/>
                </a:cxn>
              </a:cxnLst>
              <a:rect l="0" t="0" r="0" b="0"/>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alpha val="100000"/>
              </a:srgbClr>
            </a:solidFill>
            <a:ln w="9525">
              <a:noFill/>
            </a:ln>
          </p:spPr>
          <p:txBody>
            <a:bodyPr/>
            <a:lstStyle/>
            <a:p>
              <a:endParaRPr lang="zh-CN" altLang="en-US"/>
            </a:p>
          </p:txBody>
        </p:sp>
        <p:sp>
          <p:nvSpPr>
            <p:cNvPr id="29805" name="íṧļîdé"/>
            <p:cNvSpPr/>
            <p:nvPr/>
          </p:nvSpPr>
          <p:spPr>
            <a:xfrm>
              <a:off x="4923632" y="4360862"/>
              <a:ext cx="131763" cy="82550"/>
            </a:xfrm>
            <a:custGeom>
              <a:avLst/>
              <a:gdLst/>
              <a:ahLst/>
              <a:cxnLst>
                <a:cxn ang="0">
                  <a:pos x="454164343" y="0"/>
                </a:cxn>
                <a:cxn ang="0">
                  <a:pos x="61933154" y="126196019"/>
                </a:cxn>
                <a:cxn ang="0">
                  <a:pos x="0" y="231355547"/>
                </a:cxn>
                <a:cxn ang="0">
                  <a:pos x="123861764" y="378583472"/>
                </a:cxn>
                <a:cxn ang="0">
                  <a:pos x="144507663" y="378583472"/>
                </a:cxn>
                <a:cxn ang="0">
                  <a:pos x="247728071" y="357551567"/>
                </a:cxn>
                <a:cxn ang="0">
                  <a:pos x="247728071" y="336519661"/>
                </a:cxn>
                <a:cxn ang="0">
                  <a:pos x="330302580" y="168259831"/>
                </a:cxn>
                <a:cxn ang="0">
                  <a:pos x="598672006" y="84127622"/>
                </a:cxn>
                <a:cxn ang="0">
                  <a:pos x="454164343" y="0"/>
                </a:cxn>
              </a:cxnLst>
              <a:rect l="0" t="0" r="0" b="0"/>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alpha val="100000"/>
              </a:srgbClr>
            </a:solidFill>
            <a:ln w="9525">
              <a:noFill/>
            </a:ln>
          </p:spPr>
          <p:txBody>
            <a:bodyPr/>
            <a:lstStyle/>
            <a:p>
              <a:endParaRPr lang="zh-CN" altLang="en-US"/>
            </a:p>
          </p:txBody>
        </p:sp>
        <p:sp>
          <p:nvSpPr>
            <p:cNvPr id="29806" name="iṣliḍé"/>
            <p:cNvSpPr/>
            <p:nvPr/>
          </p:nvSpPr>
          <p:spPr>
            <a:xfrm>
              <a:off x="4974432" y="4378325"/>
              <a:ext cx="95250" cy="73025"/>
            </a:xfrm>
            <a:custGeom>
              <a:avLst/>
              <a:gdLst/>
              <a:ahLst/>
              <a:cxnLst>
                <a:cxn ang="0">
                  <a:pos x="370309321" y="0"/>
                </a:cxn>
                <a:cxn ang="0">
                  <a:pos x="102865464" y="83321525"/>
                </a:cxn>
                <a:cxn ang="0">
                  <a:pos x="20574000" y="249969139"/>
                </a:cxn>
                <a:cxn ang="0">
                  <a:pos x="20574000" y="270799520"/>
                </a:cxn>
                <a:cxn ang="0">
                  <a:pos x="144008929" y="333290664"/>
                </a:cxn>
                <a:cxn ang="0">
                  <a:pos x="164582929" y="333290664"/>
                </a:cxn>
                <a:cxn ang="0">
                  <a:pos x="432026786" y="249969139"/>
                </a:cxn>
                <a:cxn ang="0">
                  <a:pos x="411452786" y="166647614"/>
                </a:cxn>
                <a:cxn ang="0">
                  <a:pos x="432026786" y="41660763"/>
                </a:cxn>
                <a:cxn ang="0">
                  <a:pos x="370309321" y="0"/>
                </a:cxn>
              </a:cxnLst>
              <a:rect l="0" t="0" r="0" b="0"/>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alpha val="100000"/>
              </a:srgbClr>
            </a:solidFill>
            <a:ln w="9525">
              <a:noFill/>
            </a:ln>
          </p:spPr>
          <p:txBody>
            <a:bodyPr/>
            <a:lstStyle/>
            <a:p>
              <a:endParaRPr lang="zh-CN" altLang="en-US"/>
            </a:p>
          </p:txBody>
        </p:sp>
        <p:sp>
          <p:nvSpPr>
            <p:cNvPr id="29807" name="îṩ1îḋé"/>
            <p:cNvSpPr/>
            <p:nvPr/>
          </p:nvSpPr>
          <p:spPr>
            <a:xfrm>
              <a:off x="5125244" y="4419600"/>
              <a:ext cx="163513" cy="165100"/>
            </a:xfrm>
            <a:custGeom>
              <a:avLst/>
              <a:gdLst/>
              <a:ahLst/>
              <a:cxnLst>
                <a:cxn ang="0">
                  <a:pos x="0" y="0"/>
                </a:cxn>
                <a:cxn ang="0">
                  <a:pos x="0" y="0"/>
                </a:cxn>
                <a:cxn ang="0">
                  <a:pos x="185669011" y="694071228"/>
                </a:cxn>
                <a:cxn ang="0">
                  <a:pos x="206298902" y="757166944"/>
                </a:cxn>
                <a:cxn ang="0">
                  <a:pos x="742680588" y="736135039"/>
                </a:cxn>
                <a:cxn ang="0">
                  <a:pos x="701420808" y="378583472"/>
                </a:cxn>
                <a:cxn ang="0">
                  <a:pos x="0" y="0"/>
                </a:cxn>
              </a:cxnLst>
              <a:rect l="0" t="0" r="0" b="0"/>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alpha val="100000"/>
              </a:srgbClr>
            </a:solidFill>
            <a:ln w="9525">
              <a:noFill/>
            </a:ln>
          </p:spPr>
          <p:txBody>
            <a:bodyPr/>
            <a:lstStyle/>
            <a:p>
              <a:endParaRPr lang="zh-CN" altLang="en-US"/>
            </a:p>
          </p:txBody>
        </p:sp>
        <p:sp>
          <p:nvSpPr>
            <p:cNvPr id="29808" name="íşļíḓe"/>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close/>
                </a:path>
              </a:pathLst>
            </a:custGeom>
            <a:solidFill>
              <a:srgbClr val="21211F">
                <a:alpha val="100000"/>
              </a:srgbClr>
            </a:solidFill>
            <a:ln w="9525">
              <a:noFill/>
            </a:ln>
          </p:spPr>
          <p:txBody>
            <a:bodyPr/>
            <a:lstStyle/>
            <a:p>
              <a:endParaRPr lang="zh-CN" altLang="en-US"/>
            </a:p>
          </p:txBody>
        </p:sp>
        <p:sp>
          <p:nvSpPr>
            <p:cNvPr id="29809" name="íŝḷiḓê"/>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path>
              </a:pathLst>
            </a:custGeom>
            <a:noFill/>
            <a:ln w="9525">
              <a:noFill/>
            </a:ln>
          </p:spPr>
          <p:txBody>
            <a:bodyPr/>
            <a:lstStyle/>
            <a:p>
              <a:endParaRPr lang="zh-CN" altLang="en-US"/>
            </a:p>
          </p:txBody>
        </p:sp>
        <p:sp>
          <p:nvSpPr>
            <p:cNvPr id="29810" name="ïSḻïḓê"/>
            <p:cNvSpPr/>
            <p:nvPr/>
          </p:nvSpPr>
          <p:spPr>
            <a:xfrm>
              <a:off x="5060157" y="4387850"/>
              <a:ext cx="109538" cy="201613"/>
            </a:xfrm>
            <a:custGeom>
              <a:avLst/>
              <a:gdLst/>
              <a:ahLst/>
              <a:cxnLst>
                <a:cxn ang="0">
                  <a:pos x="41660953" y="0"/>
                </a:cxn>
                <a:cxn ang="0">
                  <a:pos x="20830476" y="125976050"/>
                </a:cxn>
                <a:cxn ang="0">
                  <a:pos x="41660953" y="209957029"/>
                </a:cxn>
                <a:cxn ang="0">
                  <a:pos x="249970280" y="902818432"/>
                </a:cxn>
                <a:cxn ang="0">
                  <a:pos x="249970280" y="923813677"/>
                </a:cxn>
                <a:cxn ang="0">
                  <a:pos x="499940560" y="902818432"/>
                </a:cxn>
                <a:cxn ang="0">
                  <a:pos x="479110084" y="839832698"/>
                </a:cxn>
                <a:cxn ang="0">
                  <a:pos x="291631233" y="146971295"/>
                </a:cxn>
                <a:cxn ang="0">
                  <a:pos x="270800756" y="125976050"/>
                </a:cxn>
                <a:cxn ang="0">
                  <a:pos x="41660953" y="0"/>
                </a:cxn>
              </a:cxnLst>
              <a:rect l="0" t="0" r="0" b="0"/>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alpha val="100000"/>
              </a:srgbClr>
            </a:solidFill>
            <a:ln w="9525">
              <a:noFill/>
            </a:ln>
          </p:spPr>
          <p:txBody>
            <a:bodyPr/>
            <a:lstStyle/>
            <a:p>
              <a:endParaRPr lang="zh-CN" altLang="en-US"/>
            </a:p>
          </p:txBody>
        </p:sp>
        <p:sp>
          <p:nvSpPr>
            <p:cNvPr id="29811" name="íṥlïḍê"/>
            <p:cNvSpPr/>
            <p:nvPr/>
          </p:nvSpPr>
          <p:spPr>
            <a:xfrm>
              <a:off x="34726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12" name="ïš1íḑe"/>
            <p:cNvSpPr/>
            <p:nvPr/>
          </p:nvSpPr>
          <p:spPr>
            <a:xfrm>
              <a:off x="3925094" y="3776662"/>
              <a:ext cx="406400" cy="206375"/>
            </a:xfrm>
            <a:prstGeom prst="rect">
              <a:avLst/>
            </a:prstGeom>
            <a:solidFill>
              <a:srgbClr val="21211F"/>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13" name="îṥļiḑê"/>
            <p:cNvSpPr/>
            <p:nvPr/>
          </p:nvSpPr>
          <p:spPr>
            <a:xfrm>
              <a:off x="5069682" y="3376612"/>
              <a:ext cx="496888" cy="1089025"/>
            </a:xfrm>
            <a:custGeom>
              <a:avLst/>
              <a:gdLst/>
              <a:ahLst/>
              <a:cxnLst>
                <a:cxn ang="0">
                  <a:pos x="1641690600" y="2147483646"/>
                </a:cxn>
                <a:cxn ang="0">
                  <a:pos x="1433882010" y="2147483646"/>
                </a:cxn>
                <a:cxn ang="0">
                  <a:pos x="20782682" y="1100411918"/>
                </a:cxn>
                <a:cxn ang="0">
                  <a:pos x="62343489" y="809737932"/>
                </a:cxn>
                <a:cxn ang="0">
                  <a:pos x="644208454" y="83048409"/>
                </a:cxn>
                <a:cxn ang="0">
                  <a:pos x="852017045" y="83048409"/>
                </a:cxn>
                <a:cxn ang="0">
                  <a:pos x="1807938385" y="1328801877"/>
                </a:cxn>
                <a:cxn ang="0">
                  <a:pos x="1932620804" y="1619475863"/>
                </a:cxn>
                <a:cxn ang="0">
                  <a:pos x="2147483646" y="2147483646"/>
                </a:cxn>
                <a:cxn ang="0">
                  <a:pos x="2119651270" y="2147483646"/>
                </a:cxn>
                <a:cxn ang="0">
                  <a:pos x="1641690600" y="2147483646"/>
                </a:cxn>
              </a:cxnLst>
              <a:rect l="0" t="0" r="0" b="0"/>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alpha val="100000"/>
              </a:srgbClr>
            </a:solidFill>
            <a:ln w="9525">
              <a:noFill/>
            </a:ln>
          </p:spPr>
          <p:txBody>
            <a:bodyPr/>
            <a:lstStyle/>
            <a:p>
              <a:endParaRPr lang="zh-CN" altLang="en-US"/>
            </a:p>
          </p:txBody>
        </p:sp>
        <p:sp>
          <p:nvSpPr>
            <p:cNvPr id="29814" name="ïS1íḋè"/>
            <p:cNvSpPr/>
            <p:nvPr/>
          </p:nvSpPr>
          <p:spPr>
            <a:xfrm>
              <a:off x="5444332" y="4141787"/>
              <a:ext cx="1522413" cy="54292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15" name="ïsḻíḋè"/>
            <p:cNvSpPr/>
            <p:nvPr/>
          </p:nvSpPr>
          <p:spPr>
            <a:xfrm>
              <a:off x="5444332" y="4141787"/>
              <a:ext cx="1522413" cy="542925"/>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16" name="îṣḷiḋé"/>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close/>
                </a:path>
              </a:pathLst>
            </a:custGeom>
            <a:solidFill>
              <a:srgbClr val="575F64">
                <a:alpha val="100000"/>
              </a:srgbClr>
            </a:solidFill>
            <a:ln w="9525">
              <a:noFill/>
            </a:ln>
          </p:spPr>
          <p:txBody>
            <a:bodyPr/>
            <a:lstStyle/>
            <a:p>
              <a:endParaRPr lang="zh-CN" altLang="en-US"/>
            </a:p>
          </p:txBody>
        </p:sp>
        <p:sp>
          <p:nvSpPr>
            <p:cNvPr id="29817" name="íṡļïḑê"/>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path>
              </a:pathLst>
            </a:custGeom>
            <a:noFill/>
            <a:ln w="9525">
              <a:noFill/>
            </a:ln>
          </p:spPr>
          <p:txBody>
            <a:bodyPr/>
            <a:lstStyle/>
            <a:p>
              <a:endParaRPr lang="zh-CN" altLang="en-US"/>
            </a:p>
          </p:txBody>
        </p:sp>
        <p:sp>
          <p:nvSpPr>
            <p:cNvPr id="29818" name="iSlîḍe"/>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close/>
                </a:path>
              </a:pathLst>
            </a:custGeom>
            <a:solidFill>
              <a:srgbClr val="575F64">
                <a:alpha val="100000"/>
              </a:srgbClr>
            </a:solidFill>
            <a:ln w="9525">
              <a:noFill/>
            </a:ln>
          </p:spPr>
          <p:txBody>
            <a:bodyPr/>
            <a:lstStyle/>
            <a:p>
              <a:endParaRPr lang="zh-CN" altLang="en-US"/>
            </a:p>
          </p:txBody>
        </p:sp>
        <p:sp>
          <p:nvSpPr>
            <p:cNvPr id="29819" name="íṧľïḋê"/>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path>
              </a:pathLst>
            </a:custGeom>
            <a:noFill/>
            <a:ln w="9525">
              <a:noFill/>
            </a:ln>
          </p:spPr>
          <p:txBody>
            <a:bodyPr/>
            <a:lstStyle/>
            <a:p>
              <a:endParaRPr lang="zh-CN" altLang="en-US"/>
            </a:p>
          </p:txBody>
        </p:sp>
        <p:sp>
          <p:nvSpPr>
            <p:cNvPr id="29820" name="îşlïdè"/>
            <p:cNvSpPr/>
            <p:nvPr/>
          </p:nvSpPr>
          <p:spPr>
            <a:xfrm>
              <a:off x="5972969"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21" name="ïṣḷïḑê"/>
            <p:cNvSpPr/>
            <p:nvPr/>
          </p:nvSpPr>
          <p:spPr>
            <a:xfrm>
              <a:off x="3413919" y="3913187"/>
              <a:ext cx="1158875" cy="866775"/>
            </a:xfrm>
            <a:custGeom>
              <a:avLst/>
              <a:gdLst/>
              <a:ahLst/>
              <a:cxnLst>
                <a:cxn ang="0">
                  <a:pos x="0" y="2147483646"/>
                </a:cxn>
                <a:cxn ang="0">
                  <a:pos x="832656250" y="2147483646"/>
                </a:cxn>
                <a:cxn ang="0">
                  <a:pos x="2147483646" y="2147483646"/>
                </a:cxn>
                <a:cxn ang="0">
                  <a:pos x="2147483646" y="2147483646"/>
                </a:cxn>
                <a:cxn ang="0">
                  <a:pos x="2147483646" y="832464396"/>
                </a:cxn>
                <a:cxn ang="0">
                  <a:pos x="2147483646" y="0"/>
                </a:cxn>
                <a:cxn ang="0">
                  <a:pos x="832656250" y="0"/>
                </a:cxn>
                <a:cxn ang="0">
                  <a:pos x="0" y="832464396"/>
                </a:cxn>
                <a:cxn ang="0">
                  <a:pos x="0" y="2147483646"/>
                </a:cxn>
              </a:cxnLst>
              <a:rect l="0" t="0" r="0" b="0"/>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alpha val="100000"/>
              </a:srgbClr>
            </a:solidFill>
            <a:ln w="9525">
              <a:noFill/>
            </a:ln>
          </p:spPr>
          <p:txBody>
            <a:bodyPr/>
            <a:lstStyle/>
            <a:p>
              <a:endParaRPr lang="zh-CN" altLang="en-US"/>
            </a:p>
          </p:txBody>
        </p:sp>
        <p:sp>
          <p:nvSpPr>
            <p:cNvPr id="29822" name="íślïḓè"/>
            <p:cNvSpPr/>
            <p:nvPr/>
          </p:nvSpPr>
          <p:spPr>
            <a:xfrm>
              <a:off x="4012407" y="4059237"/>
              <a:ext cx="1522413" cy="922338"/>
            </a:xfrm>
            <a:custGeom>
              <a:avLst/>
              <a:gdLst/>
              <a:ahLst/>
              <a:cxnLst>
                <a:cxn ang="0">
                  <a:pos x="623295938" y="2147483646"/>
                </a:cxn>
                <a:cxn ang="0">
                  <a:pos x="955719830" y="2147483646"/>
                </a:cxn>
                <a:cxn ang="0">
                  <a:pos x="2147483646" y="2147483646"/>
                </a:cxn>
                <a:cxn ang="0">
                  <a:pos x="2147483646" y="2147483646"/>
                </a:cxn>
                <a:cxn ang="0">
                  <a:pos x="2147483646" y="2147483646"/>
                </a:cxn>
                <a:cxn ang="0">
                  <a:pos x="2147483646" y="1730433937"/>
                </a:cxn>
                <a:cxn ang="0">
                  <a:pos x="2147483646" y="145939441"/>
                </a:cxn>
                <a:cxn ang="0">
                  <a:pos x="2147483646" y="125090950"/>
                </a:cxn>
                <a:cxn ang="0">
                  <a:pos x="2147483646" y="1772135486"/>
                </a:cxn>
                <a:cxn ang="0">
                  <a:pos x="2147483646" y="1980620402"/>
                </a:cxn>
                <a:cxn ang="0">
                  <a:pos x="207763793" y="1980620402"/>
                </a:cxn>
                <a:cxn ang="0">
                  <a:pos x="41551847" y="2147483646"/>
                </a:cxn>
                <a:cxn ang="0">
                  <a:pos x="623295938" y="2147483646"/>
                </a:cxn>
              </a:cxnLst>
              <a:rect l="0" t="0" r="0" b="0"/>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alpha val="100000"/>
              </a:srgbClr>
            </a:solidFill>
            <a:ln w="9525">
              <a:noFill/>
            </a:ln>
          </p:spPr>
          <p:txBody>
            <a:bodyPr/>
            <a:lstStyle/>
            <a:p>
              <a:endParaRPr lang="zh-CN" altLang="en-US"/>
            </a:p>
          </p:txBody>
        </p:sp>
        <p:sp>
          <p:nvSpPr>
            <p:cNvPr id="29823" name="íSļíḍe"/>
            <p:cNvSpPr/>
            <p:nvPr/>
          </p:nvSpPr>
          <p:spPr>
            <a:xfrm>
              <a:off x="3874294" y="3517900"/>
              <a:ext cx="630238" cy="300038"/>
            </a:xfrm>
            <a:custGeom>
              <a:avLst/>
              <a:gdLst/>
              <a:ahLst/>
              <a:cxnLst>
                <a:cxn ang="0">
                  <a:pos x="0" y="1033321780"/>
                </a:cxn>
                <a:cxn ang="0">
                  <a:pos x="333711021" y="1363981840"/>
                </a:cxn>
                <a:cxn ang="0">
                  <a:pos x="2147483646" y="1363981840"/>
                </a:cxn>
                <a:cxn ang="0">
                  <a:pos x="2147483646" y="1033321780"/>
                </a:cxn>
                <a:cxn ang="0">
                  <a:pos x="2147483646" y="909319711"/>
                </a:cxn>
                <a:cxn ang="0">
                  <a:pos x="2147483646" y="516660890"/>
                </a:cxn>
                <a:cxn ang="0">
                  <a:pos x="333711021" y="20666254"/>
                </a:cxn>
                <a:cxn ang="0">
                  <a:pos x="0" y="289327553"/>
                </a:cxn>
                <a:cxn ang="0">
                  <a:pos x="0" y="1033321780"/>
                </a:cxn>
              </a:cxnLst>
              <a:rect l="0" t="0" r="0" b="0"/>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alpha val="100000"/>
              </a:srgbClr>
            </a:solidFill>
            <a:ln w="9525">
              <a:noFill/>
            </a:ln>
          </p:spPr>
          <p:txBody>
            <a:bodyPr/>
            <a:lstStyle/>
            <a:p>
              <a:endParaRPr lang="zh-CN" altLang="en-US"/>
            </a:p>
          </p:txBody>
        </p:sp>
        <p:sp>
          <p:nvSpPr>
            <p:cNvPr id="29824" name="isļïďè"/>
            <p:cNvSpPr/>
            <p:nvPr/>
          </p:nvSpPr>
          <p:spPr>
            <a:xfrm>
              <a:off x="3177382" y="3822700"/>
              <a:ext cx="1422400" cy="1208088"/>
            </a:xfrm>
            <a:custGeom>
              <a:avLst/>
              <a:gdLst/>
              <a:ahLst/>
              <a:cxnLst>
                <a:cxn ang="0">
                  <a:pos x="685879456" y="0"/>
                </a:cxn>
                <a:cxn ang="0">
                  <a:pos x="2057638369"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4112005" y="2147483646"/>
                </a:cxn>
                <a:cxn ang="0">
                  <a:pos x="1163919831" y="2147483646"/>
                </a:cxn>
                <a:cxn ang="0">
                  <a:pos x="20784364" y="2147483646"/>
                </a:cxn>
                <a:cxn ang="0">
                  <a:pos x="0" y="1039142592"/>
                </a:cxn>
                <a:cxn ang="0">
                  <a:pos x="685879456" y="0"/>
                </a:cxn>
              </a:cxnLst>
              <a:rect l="0" t="0" r="0" b="0"/>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alpha val="100000"/>
              </a:srgbClr>
            </a:solidFill>
            <a:ln w="9525">
              <a:noFill/>
            </a:ln>
          </p:spPr>
          <p:txBody>
            <a:bodyPr/>
            <a:lstStyle/>
            <a:p>
              <a:endParaRPr lang="zh-CN" altLang="en-US"/>
            </a:p>
          </p:txBody>
        </p:sp>
        <p:sp>
          <p:nvSpPr>
            <p:cNvPr id="29825" name="ïšľïḑè"/>
            <p:cNvSpPr/>
            <p:nvPr/>
          </p:nvSpPr>
          <p:spPr>
            <a:xfrm>
              <a:off x="4728369" y="1812925"/>
              <a:ext cx="942975" cy="2954338"/>
            </a:xfrm>
            <a:custGeom>
              <a:avLst/>
              <a:gdLst/>
              <a:ahLst/>
              <a:cxnLst>
                <a:cxn ang="0">
                  <a:pos x="2147483646" y="2147483646"/>
                </a:cxn>
                <a:cxn ang="0">
                  <a:pos x="2147483646" y="2147483646"/>
                </a:cxn>
                <a:cxn ang="0">
                  <a:pos x="2147483646" y="2147483646"/>
                </a:cxn>
                <a:cxn ang="0">
                  <a:pos x="415041108" y="831440985"/>
                </a:cxn>
                <a:cxn ang="0">
                  <a:pos x="0" y="415718213"/>
                </a:cxn>
                <a:cxn ang="0">
                  <a:pos x="415041108"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alpha val="100000"/>
              </a:srgbClr>
            </a:solidFill>
            <a:ln w="9525">
              <a:noFill/>
            </a:ln>
          </p:spPr>
          <p:txBody>
            <a:bodyPr/>
            <a:lstStyle/>
            <a:p>
              <a:endParaRPr lang="zh-CN" altLang="en-US"/>
            </a:p>
          </p:txBody>
        </p:sp>
        <p:sp>
          <p:nvSpPr>
            <p:cNvPr id="29826" name="íṡliďê"/>
            <p:cNvSpPr/>
            <p:nvPr/>
          </p:nvSpPr>
          <p:spPr>
            <a:xfrm>
              <a:off x="3391694" y="1812925"/>
              <a:ext cx="2152650" cy="2954338"/>
            </a:xfrm>
            <a:custGeom>
              <a:avLst/>
              <a:gdLst/>
              <a:ahLst/>
              <a:cxnLst>
                <a:cxn ang="0">
                  <a:pos x="2147483646" y="2147483646"/>
                </a:cxn>
                <a:cxn ang="0">
                  <a:pos x="2147483646" y="2147483646"/>
                </a:cxn>
                <a:cxn ang="0">
                  <a:pos x="2147483646" y="2147483646"/>
                </a:cxn>
                <a:cxn ang="0">
                  <a:pos x="2147483646" y="831440985"/>
                </a:cxn>
                <a:cxn ang="0">
                  <a:pos x="415999613" y="831440985"/>
                </a:cxn>
                <a:cxn ang="0">
                  <a:pos x="0" y="415718213"/>
                </a:cxn>
                <a:cxn ang="0">
                  <a:pos x="415999613"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alpha val="100000"/>
              </a:srgbClr>
            </a:solidFill>
            <a:ln w="9525">
              <a:noFill/>
            </a:ln>
          </p:spPr>
          <p:txBody>
            <a:bodyPr/>
            <a:lstStyle/>
            <a:p>
              <a:endParaRPr lang="zh-CN" altLang="en-US"/>
            </a:p>
          </p:txBody>
        </p:sp>
        <p:sp>
          <p:nvSpPr>
            <p:cNvPr id="29827" name="iśļíḋe"/>
            <p:cNvSpPr/>
            <p:nvPr/>
          </p:nvSpPr>
          <p:spPr>
            <a:xfrm>
              <a:off x="3472657" y="1935162"/>
              <a:ext cx="192088" cy="387350"/>
            </a:xfrm>
            <a:prstGeom prst="rect">
              <a:avLst/>
            </a:prstGeom>
            <a:solidFill>
              <a:srgbClr val="3C494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28" name="ïṥ1iḍe"/>
            <p:cNvSpPr/>
            <p:nvPr/>
          </p:nvSpPr>
          <p:spPr>
            <a:xfrm>
              <a:off x="3569494" y="4643437"/>
              <a:ext cx="2157413" cy="747713"/>
            </a:xfrm>
            <a:custGeom>
              <a:avLst/>
              <a:gdLst/>
              <a:ahLst/>
              <a:cxnLst>
                <a:cxn ang="0">
                  <a:pos x="0" y="1247194402"/>
                </a:cxn>
                <a:cxn ang="0">
                  <a:pos x="332861915" y="1746069428"/>
                </a:cxn>
                <a:cxn ang="0">
                  <a:pos x="74894159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1247194402"/>
                </a:cxn>
                <a:cxn ang="0">
                  <a:pos x="0" y="1247194402"/>
                </a:cxn>
              </a:cxnLst>
              <a:rect l="0" t="0" r="0" b="0"/>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alpha val="100000"/>
              </a:srgbClr>
            </a:solidFill>
            <a:ln w="9525">
              <a:noFill/>
            </a:ln>
          </p:spPr>
          <p:txBody>
            <a:bodyPr/>
            <a:lstStyle/>
            <a:p>
              <a:endParaRPr lang="zh-CN" altLang="en-US"/>
            </a:p>
          </p:txBody>
        </p:sp>
        <p:sp>
          <p:nvSpPr>
            <p:cNvPr id="29829" name="íṡļiďê"/>
            <p:cNvSpPr/>
            <p:nvPr/>
          </p:nvSpPr>
          <p:spPr>
            <a:xfrm>
              <a:off x="3048794" y="3822700"/>
              <a:ext cx="1423988" cy="1208088"/>
            </a:xfrm>
            <a:custGeom>
              <a:avLst/>
              <a:gdLst/>
              <a:ahLst/>
              <a:cxnLst>
                <a:cxn ang="0">
                  <a:pos x="666581562" y="0"/>
                </a:cxn>
                <a:cxn ang="0">
                  <a:pos x="2062235852"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7315067" y="2147483646"/>
                </a:cxn>
                <a:cxn ang="0">
                  <a:pos x="1166520016" y="2147483646"/>
                </a:cxn>
                <a:cxn ang="0">
                  <a:pos x="0" y="2147483646"/>
                </a:cxn>
                <a:cxn ang="0">
                  <a:pos x="0" y="1039142592"/>
                </a:cxn>
                <a:cxn ang="0">
                  <a:pos x="666581562" y="0"/>
                </a:cxn>
              </a:cxnLst>
              <a:rect l="0" t="0" r="0" b="0"/>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alpha val="100000"/>
              </a:srgbClr>
            </a:solidFill>
            <a:ln w="9525">
              <a:noFill/>
            </a:ln>
          </p:spPr>
          <p:txBody>
            <a:bodyPr/>
            <a:lstStyle/>
            <a:p>
              <a:endParaRPr lang="zh-CN" altLang="en-US"/>
            </a:p>
          </p:txBody>
        </p:sp>
        <p:sp>
          <p:nvSpPr>
            <p:cNvPr id="29830" name="îşḷíďé"/>
            <p:cNvSpPr/>
            <p:nvPr/>
          </p:nvSpPr>
          <p:spPr>
            <a:xfrm>
              <a:off x="4906169" y="4660900"/>
              <a:ext cx="820738" cy="781050"/>
            </a:xfrm>
            <a:custGeom>
              <a:avLst/>
              <a:gdLst/>
              <a:ahLst/>
              <a:cxnLst>
                <a:cxn ang="0">
                  <a:pos x="0" y="2147483646"/>
                </a:cxn>
                <a:cxn ang="0">
                  <a:pos x="1684026706" y="20864540"/>
                </a:cxn>
                <a:cxn ang="0">
                  <a:pos x="1954304848" y="0"/>
                </a:cxn>
                <a:cxn ang="0">
                  <a:pos x="2147483646" y="0"/>
                </a:cxn>
                <a:cxn ang="0">
                  <a:pos x="2147483646" y="2147483646"/>
                </a:cxn>
                <a:cxn ang="0">
                  <a:pos x="0" y="2147483646"/>
                </a:cxn>
              </a:cxnLst>
              <a:rect l="0" t="0" r="0" b="0"/>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alpha val="100000"/>
              </a:srgbClr>
            </a:solidFill>
            <a:ln w="9525">
              <a:noFill/>
            </a:ln>
          </p:spPr>
          <p:txBody>
            <a:bodyPr/>
            <a:lstStyle/>
            <a:p>
              <a:endParaRPr lang="zh-CN" altLang="en-US"/>
            </a:p>
          </p:txBody>
        </p:sp>
        <p:sp>
          <p:nvSpPr>
            <p:cNvPr id="29831" name="íṣḷiḍè"/>
            <p:cNvSpPr/>
            <p:nvPr/>
          </p:nvSpPr>
          <p:spPr>
            <a:xfrm>
              <a:off x="4828382" y="4560887"/>
              <a:ext cx="674688" cy="876300"/>
            </a:xfrm>
            <a:custGeom>
              <a:avLst/>
              <a:gdLst/>
              <a:ahLst/>
              <a:cxnLst>
                <a:cxn ang="0">
                  <a:pos x="332507216" y="2147483646"/>
                </a:cxn>
                <a:cxn ang="0">
                  <a:pos x="0" y="2147483646"/>
                </a:cxn>
                <a:cxn ang="0">
                  <a:pos x="0" y="2147483646"/>
                </a:cxn>
                <a:cxn ang="0">
                  <a:pos x="0" y="2147483646"/>
                </a:cxn>
                <a:cxn ang="0">
                  <a:pos x="1953486165" y="41660763"/>
                </a:cxn>
                <a:cxn ang="0">
                  <a:pos x="2147483646" y="0"/>
                </a:cxn>
                <a:cxn ang="0">
                  <a:pos x="2147483646" y="0"/>
                </a:cxn>
                <a:cxn ang="0">
                  <a:pos x="2147483646" y="0"/>
                </a:cxn>
                <a:cxn ang="0">
                  <a:pos x="2147483646" y="333290664"/>
                </a:cxn>
                <a:cxn ang="0">
                  <a:pos x="2147483646" y="687411709"/>
                </a:cxn>
                <a:cxn ang="0">
                  <a:pos x="2147483646" y="687411709"/>
                </a:cxn>
                <a:cxn ang="0">
                  <a:pos x="2147483646" y="687411709"/>
                </a:cxn>
                <a:cxn ang="0">
                  <a:pos x="2098958927" y="708242091"/>
                </a:cxn>
                <a:cxn ang="0">
                  <a:pos x="665014433" y="2147483646"/>
                </a:cxn>
                <a:cxn ang="0">
                  <a:pos x="665014433" y="2147483646"/>
                </a:cxn>
                <a:cxn ang="0">
                  <a:pos x="332507216" y="2147483646"/>
                </a:cxn>
              </a:cxnLst>
              <a:rect l="0" t="0" r="0" b="0"/>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alpha val="100000"/>
              </a:srgbClr>
            </a:solidFill>
            <a:ln w="9525">
              <a:noFill/>
            </a:ln>
          </p:spPr>
          <p:txBody>
            <a:bodyPr/>
            <a:lstStyle/>
            <a:p>
              <a:endParaRPr lang="zh-CN" altLang="en-US"/>
            </a:p>
          </p:txBody>
        </p:sp>
        <p:sp>
          <p:nvSpPr>
            <p:cNvPr id="29832" name="ïś1îḋe"/>
            <p:cNvSpPr/>
            <p:nvPr/>
          </p:nvSpPr>
          <p:spPr>
            <a:xfrm>
              <a:off x="5357019" y="4560887"/>
              <a:ext cx="415925" cy="150813"/>
            </a:xfrm>
            <a:custGeom>
              <a:avLst/>
              <a:gdLst/>
              <a:ahLst/>
              <a:cxnLst>
                <a:cxn ang="0">
                  <a:pos x="1545892672" y="689229120"/>
                </a:cxn>
                <a:cxn ang="0">
                  <a:pos x="334248299" y="689229120"/>
                </a:cxn>
                <a:cxn ang="0">
                  <a:pos x="0" y="334169617"/>
                </a:cxn>
                <a:cxn ang="0">
                  <a:pos x="334248299" y="0"/>
                </a:cxn>
                <a:cxn ang="0">
                  <a:pos x="1545892672" y="0"/>
                </a:cxn>
                <a:cxn ang="0">
                  <a:pos x="1901028633" y="334169617"/>
                </a:cxn>
                <a:cxn ang="0">
                  <a:pos x="1545892672" y="689229120"/>
                </a:cxn>
              </a:cxnLst>
              <a:rect l="0" t="0" r="0" b="0"/>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alpha val="100000"/>
              </a:srgbClr>
            </a:solidFill>
            <a:ln w="9525">
              <a:noFill/>
            </a:ln>
          </p:spPr>
          <p:txBody>
            <a:bodyPr/>
            <a:lstStyle/>
            <a:p>
              <a:endParaRPr lang="zh-CN" altLang="en-US"/>
            </a:p>
          </p:txBody>
        </p:sp>
        <p:sp>
          <p:nvSpPr>
            <p:cNvPr id="29833" name="îšḻídè"/>
            <p:cNvSpPr/>
            <p:nvPr/>
          </p:nvSpPr>
          <p:spPr>
            <a:xfrm>
              <a:off x="5622132" y="4560887"/>
              <a:ext cx="263525" cy="150813"/>
            </a:xfrm>
            <a:custGeom>
              <a:avLst/>
              <a:gdLst/>
              <a:ahLst/>
              <a:cxnLst>
                <a:cxn ang="0">
                  <a:pos x="867033598" y="689229120"/>
                </a:cxn>
                <a:cxn ang="0">
                  <a:pos x="330301326" y="689229120"/>
                </a:cxn>
                <a:cxn ang="0">
                  <a:pos x="0" y="334169617"/>
                </a:cxn>
                <a:cxn ang="0">
                  <a:pos x="330301326" y="0"/>
                </a:cxn>
                <a:cxn ang="0">
                  <a:pos x="867033598" y="0"/>
                </a:cxn>
                <a:cxn ang="0">
                  <a:pos x="1197334925" y="334169617"/>
                </a:cxn>
                <a:cxn ang="0">
                  <a:pos x="867033598" y="689229120"/>
                </a:cxn>
              </a:cxnLst>
              <a:rect l="0" t="0" r="0" b="0"/>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alpha val="100000"/>
              </a:srgbClr>
            </a:solidFill>
            <a:ln w="9525">
              <a:noFill/>
            </a:ln>
          </p:spPr>
          <p:txBody>
            <a:bodyPr/>
            <a:lstStyle/>
            <a:p>
              <a:endParaRPr lang="zh-CN" altLang="en-US"/>
            </a:p>
          </p:txBody>
        </p:sp>
        <p:sp>
          <p:nvSpPr>
            <p:cNvPr id="29834" name="íŝļíḑe"/>
            <p:cNvSpPr/>
            <p:nvPr/>
          </p:nvSpPr>
          <p:spPr>
            <a:xfrm>
              <a:off x="5398294" y="4799012"/>
              <a:ext cx="652463" cy="1120775"/>
            </a:xfrm>
            <a:custGeom>
              <a:avLst/>
              <a:gdLst/>
              <a:ahLst/>
              <a:cxnLst>
                <a:cxn ang="0">
                  <a:pos x="1311537321" y="0"/>
                </a:cxn>
                <a:cxn ang="0">
                  <a:pos x="1373991262" y="0"/>
                </a:cxn>
                <a:cxn ang="0">
                  <a:pos x="2147483646" y="2147483646"/>
                </a:cxn>
                <a:cxn ang="0">
                  <a:pos x="1311537321" y="2147483646"/>
                </a:cxn>
                <a:cxn ang="0">
                  <a:pos x="0" y="2147483646"/>
                </a:cxn>
                <a:cxn ang="0">
                  <a:pos x="0" y="0"/>
                </a:cxn>
                <a:cxn ang="0">
                  <a:pos x="1311537321" y="0"/>
                </a:cxn>
              </a:cxnLst>
              <a:rect l="0" t="0" r="0" b="0"/>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alpha val="100000"/>
              </a:srgbClr>
            </a:solidFill>
            <a:ln w="9525">
              <a:noFill/>
            </a:ln>
          </p:spPr>
          <p:txBody>
            <a:bodyPr/>
            <a:lstStyle/>
            <a:p>
              <a:endParaRPr lang="zh-CN" altLang="en-US"/>
            </a:p>
          </p:txBody>
        </p:sp>
        <p:sp>
          <p:nvSpPr>
            <p:cNvPr id="29835" name="îṡļíḍê"/>
            <p:cNvSpPr/>
            <p:nvPr/>
          </p:nvSpPr>
          <p:spPr>
            <a:xfrm>
              <a:off x="5137944" y="4899025"/>
              <a:ext cx="525463" cy="915988"/>
            </a:xfrm>
            <a:custGeom>
              <a:avLst/>
              <a:gdLst/>
              <a:ahLst/>
              <a:cxnLst>
                <a:cxn ang="0">
                  <a:pos x="1190045756" y="2147483646"/>
                </a:cxn>
                <a:cxn ang="0">
                  <a:pos x="0" y="2147483646"/>
                </a:cxn>
                <a:cxn ang="0">
                  <a:pos x="0" y="2097535048"/>
                </a:cxn>
                <a:cxn ang="0">
                  <a:pos x="1190045756" y="0"/>
                </a:cxn>
                <a:cxn ang="0">
                  <a:pos x="1231799503" y="0"/>
                </a:cxn>
                <a:cxn ang="0">
                  <a:pos x="2147483646" y="2097535048"/>
                </a:cxn>
                <a:cxn ang="0">
                  <a:pos x="1190045756" y="2147483646"/>
                </a:cxn>
              </a:cxnLst>
              <a:rect l="0" t="0" r="0" b="0"/>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alpha val="100000"/>
              </a:srgbClr>
            </a:solidFill>
            <a:ln w="9525">
              <a:noFill/>
            </a:ln>
          </p:spPr>
          <p:txBody>
            <a:bodyPr/>
            <a:lstStyle/>
            <a:p>
              <a:endParaRPr lang="zh-CN" altLang="en-US"/>
            </a:p>
          </p:txBody>
        </p:sp>
        <p:sp>
          <p:nvSpPr>
            <p:cNvPr id="29836" name="iṧľïḓé"/>
            <p:cNvSpPr/>
            <p:nvPr/>
          </p:nvSpPr>
          <p:spPr>
            <a:xfrm>
              <a:off x="5037932" y="4799012"/>
              <a:ext cx="725488" cy="1120775"/>
            </a:xfrm>
            <a:custGeom>
              <a:avLst/>
              <a:gdLst/>
              <a:ahLst/>
              <a:cxnLst>
                <a:cxn ang="0">
                  <a:pos x="1644726924" y="913313169"/>
                </a:cxn>
                <a:cxn ang="0">
                  <a:pos x="1665542498" y="913313169"/>
                </a:cxn>
                <a:cxn ang="0">
                  <a:pos x="2061111408" y="1266184166"/>
                </a:cxn>
                <a:cxn ang="0">
                  <a:pos x="2147483646" y="2147483646"/>
                </a:cxn>
                <a:cxn ang="0">
                  <a:pos x="1644726924" y="2147483646"/>
                </a:cxn>
                <a:cxn ang="0">
                  <a:pos x="916049515" y="2147483646"/>
                </a:cxn>
                <a:cxn ang="0">
                  <a:pos x="916049515" y="2147483646"/>
                </a:cxn>
                <a:cxn ang="0">
                  <a:pos x="1644726924" y="913313169"/>
                </a:cxn>
                <a:cxn ang="0">
                  <a:pos x="1644726924" y="0"/>
                </a:cxn>
                <a:cxn ang="0">
                  <a:pos x="0" y="2147483646"/>
                </a:cxn>
                <a:cxn ang="0">
                  <a:pos x="0" y="2147483646"/>
                </a:cxn>
                <a:cxn ang="0">
                  <a:pos x="1644726924" y="2147483646"/>
                </a:cxn>
                <a:cxn ang="0">
                  <a:pos x="2147483646" y="2147483646"/>
                </a:cxn>
                <a:cxn ang="0">
                  <a:pos x="1707182772" y="0"/>
                </a:cxn>
                <a:cxn ang="0">
                  <a:pos x="1644726924" y="0"/>
                </a:cxn>
              </a:cxnLst>
              <a:rect l="0" t="0" r="0" b="0"/>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alpha val="100000"/>
              </a:srgbClr>
            </a:solidFill>
            <a:ln w="9525">
              <a:noFill/>
            </a:ln>
          </p:spPr>
          <p:txBody>
            <a:bodyPr/>
            <a:lstStyle/>
            <a:p>
              <a:endParaRPr lang="zh-CN" altLang="en-US"/>
            </a:p>
          </p:txBody>
        </p:sp>
        <p:sp>
          <p:nvSpPr>
            <p:cNvPr id="29837" name="íṧ1îḋe"/>
            <p:cNvSpPr/>
            <p:nvPr/>
          </p:nvSpPr>
          <p:spPr>
            <a:xfrm>
              <a:off x="5320507"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29838" name="iŝ1îḋê"/>
            <p:cNvSpPr/>
            <p:nvPr/>
          </p:nvSpPr>
          <p:spPr>
            <a:xfrm>
              <a:off x="5914232" y="1547812"/>
              <a:ext cx="363538"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39" name="iśḻíde"/>
            <p:cNvSpPr/>
            <p:nvPr/>
          </p:nvSpPr>
          <p:spPr>
            <a:xfrm>
              <a:off x="69619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0" name="i$1îḋe"/>
            <p:cNvSpPr/>
            <p:nvPr/>
          </p:nvSpPr>
          <p:spPr>
            <a:xfrm>
              <a:off x="6961982" y="1547812"/>
              <a:ext cx="306388"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1" name="ïṣḷiḍè"/>
            <p:cNvSpPr/>
            <p:nvPr/>
          </p:nvSpPr>
          <p:spPr>
            <a:xfrm>
              <a:off x="6803232"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2" name="îṧ1ídè"/>
            <p:cNvSpPr/>
            <p:nvPr/>
          </p:nvSpPr>
          <p:spPr>
            <a:xfrm>
              <a:off x="6803232" y="1547812"/>
              <a:ext cx="304800"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3" name="íṣľídê"/>
            <p:cNvSpPr/>
            <p:nvPr/>
          </p:nvSpPr>
          <p:spPr>
            <a:xfrm>
              <a:off x="6742907" y="1547812"/>
              <a:ext cx="365125"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4" name="ï$1îḍe"/>
            <p:cNvSpPr/>
            <p:nvPr/>
          </p:nvSpPr>
          <p:spPr>
            <a:xfrm>
              <a:off x="5306219"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29845" name="išḷiḓé"/>
            <p:cNvSpPr/>
            <p:nvPr/>
          </p:nvSpPr>
          <p:spPr>
            <a:xfrm>
              <a:off x="5174457"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29846" name="îŝľiďé"/>
            <p:cNvSpPr/>
            <p:nvPr/>
          </p:nvSpPr>
          <p:spPr>
            <a:xfrm>
              <a:off x="3898107" y="2855912"/>
              <a:ext cx="263525" cy="611188"/>
            </a:xfrm>
            <a:custGeom>
              <a:avLst/>
              <a:gdLst/>
              <a:ahLst/>
              <a:cxnLst>
                <a:cxn ang="0">
                  <a:pos x="268368408" y="0"/>
                </a:cxn>
                <a:cxn ang="0">
                  <a:pos x="20645821" y="291249326"/>
                </a:cxn>
                <a:cxn ang="0">
                  <a:pos x="247722587" y="2147483646"/>
                </a:cxn>
                <a:cxn ang="0">
                  <a:pos x="536736816" y="2147483646"/>
                </a:cxn>
                <a:cxn ang="0">
                  <a:pos x="887679419" y="2147483646"/>
                </a:cxn>
                <a:cxn ang="0">
                  <a:pos x="1135402006" y="1789116037"/>
                </a:cxn>
                <a:cxn ang="0">
                  <a:pos x="1114760729" y="1227416020"/>
                </a:cxn>
                <a:cxn ang="0">
                  <a:pos x="681243930" y="270446129"/>
                </a:cxn>
                <a:cxn ang="0">
                  <a:pos x="268368408" y="0"/>
                </a:cxn>
              </a:cxnLst>
              <a:rect l="0" t="0" r="0" b="0"/>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alpha val="100000"/>
              </a:srgbClr>
            </a:solidFill>
            <a:ln w="9525">
              <a:noFill/>
            </a:ln>
          </p:spPr>
          <p:txBody>
            <a:bodyPr/>
            <a:lstStyle/>
            <a:p>
              <a:endParaRPr lang="zh-CN" altLang="en-US"/>
            </a:p>
          </p:txBody>
        </p:sp>
        <p:sp>
          <p:nvSpPr>
            <p:cNvPr id="29847" name="íslîďè"/>
            <p:cNvSpPr/>
            <p:nvPr/>
          </p:nvSpPr>
          <p:spPr>
            <a:xfrm>
              <a:off x="3810794" y="2855912"/>
              <a:ext cx="269875" cy="611188"/>
            </a:xfrm>
            <a:custGeom>
              <a:avLst/>
              <a:gdLst/>
              <a:ahLst/>
              <a:cxnLst>
                <a:cxn ang="0">
                  <a:pos x="271997407" y="0"/>
                </a:cxn>
                <a:cxn ang="0">
                  <a:pos x="20922174" y="291249326"/>
                </a:cxn>
                <a:cxn ang="0">
                  <a:pos x="251075233" y="2147483646"/>
                </a:cxn>
                <a:cxn ang="0">
                  <a:pos x="543994814" y="2147483646"/>
                </a:cxn>
                <a:cxn ang="0">
                  <a:pos x="899685489" y="2147483646"/>
                </a:cxn>
                <a:cxn ang="0">
                  <a:pos x="1171682896" y="1789116037"/>
                </a:cxn>
                <a:cxn ang="0">
                  <a:pos x="1150756148" y="1227416020"/>
                </a:cxn>
                <a:cxn ang="0">
                  <a:pos x="711376778" y="270446129"/>
                </a:cxn>
                <a:cxn ang="0">
                  <a:pos x="271997407" y="0"/>
                </a:cxn>
              </a:cxnLst>
              <a:rect l="0" t="0" r="0" b="0"/>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alpha val="100000"/>
              </a:srgbClr>
            </a:solidFill>
            <a:ln w="9525">
              <a:noFill/>
            </a:ln>
          </p:spPr>
          <p:txBody>
            <a:bodyPr/>
            <a:lstStyle/>
            <a:p>
              <a:endParaRPr lang="zh-CN" altLang="en-US"/>
            </a:p>
          </p:txBody>
        </p:sp>
        <p:sp>
          <p:nvSpPr>
            <p:cNvPr id="29848" name="ïŝlîdè"/>
            <p:cNvSpPr/>
            <p:nvPr/>
          </p:nvSpPr>
          <p:spPr>
            <a:xfrm>
              <a:off x="61190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49" name="îŝ1iḓe"/>
            <p:cNvSpPr/>
            <p:nvPr/>
          </p:nvSpPr>
          <p:spPr>
            <a:xfrm>
              <a:off x="69445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0" name="ïślîdé"/>
            <p:cNvSpPr/>
            <p:nvPr/>
          </p:nvSpPr>
          <p:spPr>
            <a:xfrm>
              <a:off x="7108032" y="5026025"/>
              <a:ext cx="160338" cy="565150"/>
            </a:xfrm>
            <a:prstGeom prst="rect">
              <a:avLst/>
            </a:prstGeom>
            <a:solidFill>
              <a:srgbClr val="575F6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1" name="îṥ1íḓè"/>
            <p:cNvSpPr/>
            <p:nvPr/>
          </p:nvSpPr>
          <p:spPr>
            <a:xfrm>
              <a:off x="7108032" y="5026025"/>
              <a:ext cx="160338"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2" name="ï$ḷïdê"/>
            <p:cNvSpPr/>
            <p:nvPr/>
          </p:nvSpPr>
          <p:spPr>
            <a:xfrm>
              <a:off x="6944519" y="5026025"/>
              <a:ext cx="163513" cy="5651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3" name="îśľîḑé"/>
            <p:cNvSpPr/>
            <p:nvPr/>
          </p:nvSpPr>
          <p:spPr>
            <a:xfrm>
              <a:off x="6944519" y="5026025"/>
              <a:ext cx="163513"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4" name="ïṡḻíḍe"/>
            <p:cNvSpPr/>
            <p:nvPr/>
          </p:nvSpPr>
          <p:spPr>
            <a:xfrm>
              <a:off x="5812632" y="4273550"/>
              <a:ext cx="1947863" cy="1463675"/>
            </a:xfrm>
            <a:custGeom>
              <a:avLst/>
              <a:gdLst/>
              <a:ahLst/>
              <a:cxnLst>
                <a:cxn ang="0">
                  <a:pos x="416190353" y="2147483646"/>
                </a:cxn>
                <a:cxn ang="0">
                  <a:pos x="0" y="2147483646"/>
                </a:cxn>
                <a:cxn ang="0">
                  <a:pos x="437001011" y="2147483646"/>
                </a:cxn>
                <a:cxn ang="0">
                  <a:pos x="1519091368" y="2147483646"/>
                </a:cxn>
                <a:cxn ang="0">
                  <a:pos x="2147483646" y="2147483646"/>
                </a:cxn>
                <a:cxn ang="0">
                  <a:pos x="2147483646" y="2147483646"/>
                </a:cxn>
                <a:cxn ang="0">
                  <a:pos x="2147483646" y="2147483646"/>
                </a:cxn>
                <a:cxn ang="0">
                  <a:pos x="2147483646" y="1538545852"/>
                </a:cxn>
                <a:cxn ang="0">
                  <a:pos x="2147483646" y="457405277"/>
                </a:cxn>
                <a:cxn ang="0">
                  <a:pos x="2147483646" y="0"/>
                </a:cxn>
                <a:cxn ang="0">
                  <a:pos x="1519091368" y="0"/>
                </a:cxn>
                <a:cxn ang="0">
                  <a:pos x="437001011" y="457405277"/>
                </a:cxn>
                <a:cxn ang="0">
                  <a:pos x="0" y="1538545852"/>
                </a:cxn>
                <a:cxn ang="0">
                  <a:pos x="0" y="2147483646"/>
                </a:cxn>
                <a:cxn ang="0">
                  <a:pos x="416190353" y="2147483646"/>
                </a:cxn>
                <a:cxn ang="0">
                  <a:pos x="832380706" y="2147483646"/>
                </a:cxn>
                <a:cxn ang="0">
                  <a:pos x="832380706" y="1538545852"/>
                </a:cxn>
                <a:cxn ang="0">
                  <a:pos x="1040473602" y="1039560350"/>
                </a:cxn>
                <a:cxn ang="0">
                  <a:pos x="1519091368" y="852437936"/>
                </a:cxn>
                <a:cxn ang="0">
                  <a:pos x="2147483646" y="852437936"/>
                </a:cxn>
                <a:cxn ang="0">
                  <a:pos x="2147483646" y="1039560350"/>
                </a:cxn>
                <a:cxn ang="0">
                  <a:pos x="2147483646" y="1538545852"/>
                </a:cxn>
                <a:cxn ang="0">
                  <a:pos x="2147483646" y="2147483646"/>
                </a:cxn>
                <a:cxn ang="0">
                  <a:pos x="2147483646" y="2147483646"/>
                </a:cxn>
                <a:cxn ang="0">
                  <a:pos x="2147483646" y="2147483646"/>
                </a:cxn>
                <a:cxn ang="0">
                  <a:pos x="1519091368" y="2147483646"/>
                </a:cxn>
                <a:cxn ang="0">
                  <a:pos x="1040473602" y="2147483646"/>
                </a:cxn>
                <a:cxn ang="0">
                  <a:pos x="832380706" y="2147483646"/>
                </a:cxn>
                <a:cxn ang="0">
                  <a:pos x="416190353" y="2147483646"/>
                </a:cxn>
              </a:cxnLst>
              <a:rect l="0" t="0" r="0" b="0"/>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alpha val="100000"/>
              </a:srgbClr>
            </a:solidFill>
            <a:ln w="9525">
              <a:noFill/>
            </a:ln>
          </p:spPr>
          <p:txBody>
            <a:bodyPr/>
            <a:lstStyle/>
            <a:p>
              <a:endParaRPr lang="zh-CN" altLang="en-US"/>
            </a:p>
          </p:txBody>
        </p:sp>
        <p:sp>
          <p:nvSpPr>
            <p:cNvPr id="29855" name="íṡḻídé"/>
            <p:cNvSpPr/>
            <p:nvPr/>
          </p:nvSpPr>
          <p:spPr>
            <a:xfrm>
              <a:off x="5812632" y="4872037"/>
              <a:ext cx="1947863" cy="180975"/>
            </a:xfrm>
            <a:custGeom>
              <a:avLst/>
              <a:gdLst/>
              <a:ahLst/>
              <a:cxnLst>
                <a:cxn ang="0">
                  <a:pos x="2147483646" y="818798766"/>
                </a:cxn>
                <a:cxn ang="0">
                  <a:pos x="416190353" y="818798766"/>
                </a:cxn>
                <a:cxn ang="0">
                  <a:pos x="0" y="409401645"/>
                </a:cxn>
                <a:cxn ang="0">
                  <a:pos x="416190353" y="0"/>
                </a:cxn>
                <a:cxn ang="0">
                  <a:pos x="2147483646" y="0"/>
                </a:cxn>
                <a:cxn ang="0">
                  <a:pos x="2147483646" y="409401645"/>
                </a:cxn>
                <a:cxn ang="0">
                  <a:pos x="2147483646" y="818798766"/>
                </a:cxn>
              </a:cxnLst>
              <a:rect l="0" t="0" r="0" b="0"/>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alpha val="100000"/>
              </a:srgbClr>
            </a:solidFill>
            <a:ln w="9525">
              <a:noFill/>
            </a:ln>
          </p:spPr>
          <p:txBody>
            <a:bodyPr/>
            <a:lstStyle/>
            <a:p>
              <a:endParaRPr lang="zh-CN" altLang="en-US"/>
            </a:p>
          </p:txBody>
        </p:sp>
        <p:sp>
          <p:nvSpPr>
            <p:cNvPr id="29856" name="íṧ1îdè"/>
            <p:cNvSpPr/>
            <p:nvPr/>
          </p:nvSpPr>
          <p:spPr>
            <a:xfrm>
              <a:off x="7331869"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7" name="íṩ1ïďê"/>
            <p:cNvSpPr/>
            <p:nvPr/>
          </p:nvSpPr>
          <p:spPr>
            <a:xfrm>
              <a:off x="7331869"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8" name="îṧḷiḑè"/>
            <p:cNvSpPr/>
            <p:nvPr/>
          </p:nvSpPr>
          <p:spPr>
            <a:xfrm>
              <a:off x="7158832"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59" name="ïṡḷîḑé"/>
            <p:cNvSpPr/>
            <p:nvPr/>
          </p:nvSpPr>
          <p:spPr>
            <a:xfrm>
              <a:off x="7158832"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0" name="ïś1iďè"/>
            <p:cNvSpPr/>
            <p:nvPr/>
          </p:nvSpPr>
          <p:spPr>
            <a:xfrm>
              <a:off x="7012782"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1" name="íṡ1iḑè"/>
            <p:cNvSpPr/>
            <p:nvPr/>
          </p:nvSpPr>
          <p:spPr>
            <a:xfrm>
              <a:off x="6438107"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2" name="ïslide"/>
            <p:cNvSpPr/>
            <p:nvPr/>
          </p:nvSpPr>
          <p:spPr>
            <a:xfrm>
              <a:off x="6438107"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3" name="îSľiḓé"/>
            <p:cNvSpPr/>
            <p:nvPr/>
          </p:nvSpPr>
          <p:spPr>
            <a:xfrm>
              <a:off x="6265069"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4" name="íṡḻîḑé"/>
            <p:cNvSpPr/>
            <p:nvPr/>
          </p:nvSpPr>
          <p:spPr>
            <a:xfrm>
              <a:off x="6265069"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5" name="ïŝ1íḓê"/>
            <p:cNvSpPr/>
            <p:nvPr/>
          </p:nvSpPr>
          <p:spPr>
            <a:xfrm>
              <a:off x="6119019"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29866" name="iṡļîḑé"/>
            <p:cNvSpPr/>
            <p:nvPr/>
          </p:nvSpPr>
          <p:spPr>
            <a:xfrm>
              <a:off x="3226594" y="4119562"/>
              <a:ext cx="228600" cy="350838"/>
            </a:xfrm>
            <a:custGeom>
              <a:avLst/>
              <a:gdLst/>
              <a:ahLst/>
              <a:cxnLst>
                <a:cxn ang="0">
                  <a:pos x="0" y="788888859"/>
                </a:cxn>
                <a:cxn ang="0">
                  <a:pos x="522579600" y="1598536393"/>
                </a:cxn>
                <a:cxn ang="0">
                  <a:pos x="1045159200" y="851169439"/>
                </a:cxn>
                <a:cxn ang="0">
                  <a:pos x="1045159200" y="788888859"/>
                </a:cxn>
                <a:cxn ang="0">
                  <a:pos x="522579600" y="0"/>
                </a:cxn>
                <a:cxn ang="0">
                  <a:pos x="501676416" y="0"/>
                </a:cxn>
                <a:cxn ang="0">
                  <a:pos x="0" y="788888859"/>
                </a:cxn>
              </a:cxnLst>
              <a:rect l="0" t="0" r="0" b="0"/>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alpha val="100000"/>
              </a:srgbClr>
            </a:solidFill>
            <a:ln w="9525">
              <a:noFill/>
            </a:ln>
          </p:spPr>
          <p:txBody>
            <a:bodyPr/>
            <a:lstStyle/>
            <a:p>
              <a:endParaRPr lang="zh-CN" altLang="en-US"/>
            </a:p>
          </p:txBody>
        </p:sp>
      </p:grpSp>
      <p:grpSp>
        <p:nvGrpSpPr>
          <p:cNvPr id="29699" name="组合 167"/>
          <p:cNvGrpSpPr/>
          <p:nvPr/>
        </p:nvGrpSpPr>
        <p:grpSpPr>
          <a:xfrm>
            <a:off x="3394075" y="2546350"/>
            <a:ext cx="8797926" cy="2087563"/>
            <a:chOff x="4048346" y="3057208"/>
            <a:chExt cx="6842830" cy="1624067"/>
          </a:xfrm>
        </p:grpSpPr>
        <p:sp>
          <p:nvSpPr>
            <p:cNvPr id="164" name="等腰三角形 163"/>
            <p:cNvSpPr/>
            <p:nvPr>
              <p:custDataLst>
                <p:tags r:id="rId1"/>
              </p:custDataLst>
            </p:nvPr>
          </p:nvSpPr>
          <p:spPr>
            <a:xfrm rot="3689471" flipV="1">
              <a:off x="5034862" y="3104162"/>
              <a:ext cx="228481" cy="179034"/>
            </a:xfrm>
            <a:prstGeom prst="triangle">
              <a:avLst/>
            </a:prstGeom>
            <a:solidFill>
              <a:schemeClr val="bg2">
                <a:lumMod val="2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华文中宋"/>
                <a:cs typeface="+mn-cs"/>
              </a:endParaRPr>
            </a:p>
          </p:txBody>
        </p:sp>
        <p:sp>
          <p:nvSpPr>
            <p:cNvPr id="165" name="矩形 164"/>
            <p:cNvSpPr/>
            <p:nvPr>
              <p:custDataLst>
                <p:tags r:id="rId2"/>
              </p:custDataLst>
            </p:nvPr>
          </p:nvSpPr>
          <p:spPr>
            <a:xfrm>
              <a:off x="4048346" y="3167126"/>
              <a:ext cx="6842830" cy="844761"/>
            </a:xfrm>
            <a:prstGeom prst="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任意多边形 8"/>
            <p:cNvSpPr/>
            <p:nvPr>
              <p:custDataLst>
                <p:tags r:id="rId3"/>
              </p:custDataLst>
            </p:nvPr>
          </p:nvSpPr>
          <p:spPr>
            <a:xfrm>
              <a:off x="4194043" y="3057208"/>
              <a:ext cx="993952" cy="1011491"/>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29705" name="文本框 10"/>
            <p:cNvSpPr txBox="1"/>
            <p:nvPr>
              <p:custDataLst>
                <p:tags r:id="rId4"/>
              </p:custDataLst>
            </p:nvPr>
          </p:nvSpPr>
          <p:spPr>
            <a:xfrm>
              <a:off x="5019014" y="4096487"/>
              <a:ext cx="5872162" cy="584788"/>
            </a:xfrm>
            <a:prstGeom prst="rect">
              <a:avLst/>
            </a:prstGeom>
            <a:no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系统性的仓储温湿度监测系统跟人工监管相比具有不可比拟的优势，系统实时性好、可靠性高、操作简便，可有效地提高生产效率和管理水平。</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69" name="矩形 168"/>
          <p:cNvSpPr/>
          <p:nvPr/>
        </p:nvSpPr>
        <p:spPr>
          <a:xfrm>
            <a:off x="6421279" y="2844800"/>
            <a:ext cx="2214880" cy="70675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方案特点</a:t>
            </a:r>
            <a:endPar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0" name="矩形 169"/>
          <p:cNvSpPr/>
          <p:nvPr/>
        </p:nvSpPr>
        <p:spPr>
          <a:xfrm>
            <a:off x="3954463" y="2627313"/>
            <a:ext cx="531813"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4</a:t>
            </a:r>
            <a:endPar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图片 2"/>
          <p:cNvPicPr>
            <a:picLocks noChangeAspect="1"/>
          </p:cNvPicPr>
          <p:nvPr/>
        </p:nvPicPr>
        <p:blipFill>
          <a:blip r:embed="rId1" cstate="print"/>
          <a:stretch>
            <a:fillRect/>
          </a:stretch>
        </p:blipFill>
        <p:spPr>
          <a:xfrm>
            <a:off x="5668963" y="11113"/>
            <a:ext cx="6523037" cy="6846887"/>
          </a:xfrm>
          <a:prstGeom prst="rect">
            <a:avLst/>
          </a:prstGeom>
          <a:noFill/>
          <a:ln w="9525">
            <a:noFill/>
          </a:ln>
        </p:spPr>
      </p:pic>
      <p:grpSp>
        <p:nvGrpSpPr>
          <p:cNvPr id="13315" name="组合 35"/>
          <p:cNvGrpSpPr/>
          <p:nvPr/>
        </p:nvGrpSpPr>
        <p:grpSpPr>
          <a:xfrm>
            <a:off x="958850" y="1682750"/>
            <a:ext cx="4248150" cy="576263"/>
            <a:chOff x="897835" y="1802408"/>
            <a:chExt cx="4248472" cy="576064"/>
          </a:xfrm>
        </p:grpSpPr>
        <p:sp>
          <p:nvSpPr>
            <p:cNvPr id="5" name="圆角矩形 80"/>
            <p:cNvSpPr/>
            <p:nvPr/>
          </p:nvSpPr>
          <p:spPr>
            <a:xfrm>
              <a:off x="897835" y="1802408"/>
              <a:ext cx="4248472" cy="576064"/>
            </a:xfrm>
            <a:prstGeom prst="round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 name="矩形 5"/>
            <p:cNvSpPr/>
            <p:nvPr/>
          </p:nvSpPr>
          <p:spPr>
            <a:xfrm>
              <a:off x="1545584" y="1802408"/>
              <a:ext cx="3456250" cy="576064"/>
            </a:xfrm>
            <a:prstGeom prst="rect">
              <a:avLst/>
            </a:pr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50" name="TextBox 82"/>
            <p:cNvSpPr txBox="1"/>
            <p:nvPr/>
          </p:nvSpPr>
          <p:spPr>
            <a:xfrm flipH="1">
              <a:off x="1041851" y="1828830"/>
              <a:ext cx="360040" cy="5232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id-ID" altLang="zh-CN" b="1" dirty="0">
                  <a:solidFill>
                    <a:schemeClr val="bg1"/>
                  </a:solidFill>
                  <a:latin typeface="Impact MT Std"/>
                </a:rPr>
                <a:t>1</a:t>
              </a:r>
              <a:endParaRPr lang="id-ID" altLang="zh-CN" b="1" dirty="0">
                <a:solidFill>
                  <a:schemeClr val="bg1"/>
                </a:solidFill>
                <a:latin typeface="Impact MT Std"/>
              </a:endParaRPr>
            </a:p>
          </p:txBody>
        </p:sp>
        <p:sp>
          <p:nvSpPr>
            <p:cNvPr id="8" name="文本框 9"/>
            <p:cNvSpPr txBox="1"/>
            <p:nvPr/>
          </p:nvSpPr>
          <p:spPr>
            <a:xfrm>
              <a:off x="1963129" y="1870647"/>
              <a:ext cx="2103596" cy="437364"/>
            </a:xfrm>
            <a:prstGeom prst="rect">
              <a:avLst/>
            </a:prstGeom>
            <a:noFill/>
          </p:spPr>
          <p:txBody>
            <a:bodyPr lIns="68580" tIns="34290" rIns="68580" bIns="34290">
              <a:spAutoFit/>
            </a:body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方案背景</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pSp>
        <p:nvGrpSpPr>
          <p:cNvPr id="13316" name="组合 36"/>
          <p:cNvGrpSpPr/>
          <p:nvPr/>
        </p:nvGrpSpPr>
        <p:grpSpPr>
          <a:xfrm>
            <a:off x="958850" y="2774633"/>
            <a:ext cx="4248150" cy="574675"/>
            <a:chOff x="897835" y="2522488"/>
            <a:chExt cx="4248472" cy="576064"/>
          </a:xfrm>
        </p:grpSpPr>
        <p:sp>
          <p:nvSpPr>
            <p:cNvPr id="9" name="圆角矩形 84"/>
            <p:cNvSpPr/>
            <p:nvPr/>
          </p:nvSpPr>
          <p:spPr>
            <a:xfrm>
              <a:off x="897835" y="2522488"/>
              <a:ext cx="4248472" cy="576064"/>
            </a:xfrm>
            <a:prstGeom prst="round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矩形 9"/>
            <p:cNvSpPr/>
            <p:nvPr/>
          </p:nvSpPr>
          <p:spPr>
            <a:xfrm>
              <a:off x="1545584" y="2522488"/>
              <a:ext cx="3456250" cy="576064"/>
            </a:xfrm>
            <a:prstGeom prst="rect">
              <a:avLst/>
            </a:pr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46" name="TextBox 86"/>
            <p:cNvSpPr txBox="1"/>
            <p:nvPr/>
          </p:nvSpPr>
          <p:spPr>
            <a:xfrm flipH="1">
              <a:off x="1041851" y="2548910"/>
              <a:ext cx="360040" cy="5232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dirty="0">
                  <a:solidFill>
                    <a:schemeClr val="bg1"/>
                  </a:solidFill>
                  <a:latin typeface="Impact MT Std"/>
                </a:rPr>
                <a:t>2</a:t>
              </a:r>
              <a:endParaRPr lang="id-ID" altLang="zh-CN" b="1" dirty="0">
                <a:solidFill>
                  <a:schemeClr val="bg1"/>
                </a:solidFill>
                <a:latin typeface="Impact MT Std"/>
              </a:endParaRPr>
            </a:p>
          </p:txBody>
        </p:sp>
        <p:sp>
          <p:nvSpPr>
            <p:cNvPr id="12" name="文本框 9"/>
            <p:cNvSpPr txBox="1"/>
            <p:nvPr/>
          </p:nvSpPr>
          <p:spPr>
            <a:xfrm>
              <a:off x="1963129" y="2590915"/>
              <a:ext cx="2103596" cy="438572"/>
            </a:xfrm>
            <a:prstGeom prst="rect">
              <a:avLst/>
            </a:prstGeom>
            <a:noFill/>
          </p:spPr>
          <p:txBody>
            <a:bodyPr lIns="68580" tIns="34290" rIns="68580" bIns="34290">
              <a:spAutoFit/>
            </a:bodyPr>
            <a:lstStyle>
              <a:defPPr>
                <a:defRPr lang="zh-CN"/>
              </a:defPPr>
              <a:lvl2pPr marL="0" lvl="1">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2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方案概述</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pSp>
        <p:nvGrpSpPr>
          <p:cNvPr id="13317" name="组合 37"/>
          <p:cNvGrpSpPr/>
          <p:nvPr/>
        </p:nvGrpSpPr>
        <p:grpSpPr>
          <a:xfrm>
            <a:off x="958850" y="3837623"/>
            <a:ext cx="4248150" cy="576262"/>
            <a:chOff x="897835" y="3242568"/>
            <a:chExt cx="4248472" cy="576064"/>
          </a:xfrm>
        </p:grpSpPr>
        <p:sp>
          <p:nvSpPr>
            <p:cNvPr id="13" name="圆角矩形 88"/>
            <p:cNvSpPr/>
            <p:nvPr/>
          </p:nvSpPr>
          <p:spPr>
            <a:xfrm>
              <a:off x="897835" y="3242568"/>
              <a:ext cx="4248472" cy="576064"/>
            </a:xfrm>
            <a:prstGeom prst="round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矩形 13"/>
            <p:cNvSpPr/>
            <p:nvPr/>
          </p:nvSpPr>
          <p:spPr>
            <a:xfrm>
              <a:off x="1545584" y="3242568"/>
              <a:ext cx="3456250" cy="576064"/>
            </a:xfrm>
            <a:prstGeom prst="rect">
              <a:avLst/>
            </a:pr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42" name="TextBox 90"/>
            <p:cNvSpPr txBox="1"/>
            <p:nvPr/>
          </p:nvSpPr>
          <p:spPr>
            <a:xfrm flipH="1">
              <a:off x="1041851" y="3268990"/>
              <a:ext cx="360040" cy="5232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dirty="0">
                  <a:solidFill>
                    <a:schemeClr val="bg1"/>
                  </a:solidFill>
                  <a:latin typeface="Impact MT Std"/>
                </a:rPr>
                <a:t>3</a:t>
              </a:r>
              <a:endParaRPr lang="id-ID" altLang="zh-CN" b="1" dirty="0">
                <a:solidFill>
                  <a:schemeClr val="bg1"/>
                </a:solidFill>
                <a:latin typeface="Impact MT Std"/>
              </a:endParaRPr>
            </a:p>
          </p:txBody>
        </p:sp>
        <p:sp>
          <p:nvSpPr>
            <p:cNvPr id="16" name="文本框 9"/>
            <p:cNvSpPr txBox="1"/>
            <p:nvPr/>
          </p:nvSpPr>
          <p:spPr>
            <a:xfrm>
              <a:off x="1963129" y="3310807"/>
              <a:ext cx="2103596" cy="437365"/>
            </a:xfrm>
            <a:prstGeom prst="rect">
              <a:avLst/>
            </a:prstGeom>
            <a:noFill/>
          </p:spPr>
          <p:txBody>
            <a:bodyPr lIns="68580" tIns="34290" rIns="68580" bIns="34290">
              <a:spAutoFit/>
            </a:bodyPr>
            <a:lstStyle>
              <a:defPPr>
                <a:defRPr lang="zh-CN"/>
              </a:defPPr>
              <a:lvl2pPr marL="0" lvl="1">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2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方案组成</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grpSp>
        <p:nvGrpSpPr>
          <p:cNvPr id="13318" name="组合 38"/>
          <p:cNvGrpSpPr/>
          <p:nvPr/>
        </p:nvGrpSpPr>
        <p:grpSpPr>
          <a:xfrm>
            <a:off x="958850" y="4939665"/>
            <a:ext cx="4248150" cy="576263"/>
            <a:chOff x="897835" y="3962648"/>
            <a:chExt cx="4248472" cy="576064"/>
          </a:xfrm>
        </p:grpSpPr>
        <p:sp>
          <p:nvSpPr>
            <p:cNvPr id="17" name="圆角矩形 92"/>
            <p:cNvSpPr/>
            <p:nvPr/>
          </p:nvSpPr>
          <p:spPr>
            <a:xfrm>
              <a:off x="897835" y="3962648"/>
              <a:ext cx="4248472" cy="576064"/>
            </a:xfrm>
            <a:prstGeom prst="round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矩形 17"/>
            <p:cNvSpPr/>
            <p:nvPr/>
          </p:nvSpPr>
          <p:spPr>
            <a:xfrm>
              <a:off x="1545584" y="3962648"/>
              <a:ext cx="3456250" cy="576064"/>
            </a:xfrm>
            <a:prstGeom prst="rect">
              <a:avLst/>
            </a:pr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338" name="TextBox 94"/>
            <p:cNvSpPr txBox="1"/>
            <p:nvPr/>
          </p:nvSpPr>
          <p:spPr>
            <a:xfrm flipH="1">
              <a:off x="1041851" y="3989070"/>
              <a:ext cx="360040" cy="52322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b="1" dirty="0">
                  <a:solidFill>
                    <a:schemeClr val="bg1"/>
                  </a:solidFill>
                  <a:latin typeface="Impact MT Std"/>
                </a:rPr>
                <a:t>4</a:t>
              </a:r>
              <a:endParaRPr lang="id-ID" altLang="zh-CN" b="1" dirty="0">
                <a:solidFill>
                  <a:schemeClr val="bg1"/>
                </a:solidFill>
                <a:latin typeface="Impact MT Std"/>
              </a:endParaRPr>
            </a:p>
          </p:txBody>
        </p:sp>
        <p:sp>
          <p:nvSpPr>
            <p:cNvPr id="20" name="文本框 9"/>
            <p:cNvSpPr txBox="1"/>
            <p:nvPr/>
          </p:nvSpPr>
          <p:spPr>
            <a:xfrm>
              <a:off x="1963129" y="4030887"/>
              <a:ext cx="2103596" cy="437364"/>
            </a:xfrm>
            <a:prstGeom prst="rect">
              <a:avLst/>
            </a:prstGeom>
            <a:noFill/>
          </p:spPr>
          <p:txBody>
            <a:bodyPr lIns="68580" tIns="34290" rIns="68580" bIns="34290">
              <a:spAutoFit/>
            </a:bodyPr>
            <a:lstStyle>
              <a:defPPr>
                <a:defRPr lang="zh-CN"/>
              </a:defPPr>
              <a:lvl2pPr marL="0" lvl="1">
                <a:defRPr sz="2400" b="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defRPr>
              </a:lvl2pPr>
            </a:lstStyle>
            <a:p>
              <a:pPr marL="0" marR="0" lvl="1" indent="0" algn="ctr"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方案特点</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sp>
        <p:nvSpPr>
          <p:cNvPr id="40" name="TextBox 78"/>
          <p:cNvSpPr txBox="1"/>
          <p:nvPr/>
        </p:nvSpPr>
        <p:spPr>
          <a:xfrm>
            <a:off x="2582863" y="582613"/>
            <a:ext cx="2019300" cy="584200"/>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en-US" altLang="zh-CN" sz="3200" b="1" kern="1200" cap="none" spc="0" normalizeH="0" baseline="0" noProof="0" dirty="0">
                <a:solidFill>
                  <a:schemeClr val="bg1"/>
                </a:solidFill>
                <a:effectLst>
                  <a:outerShdw blurRad="38100" dist="38100" dir="2700000" algn="tl">
                    <a:srgbClr val="000000">
                      <a:alpha val="43137"/>
                    </a:srgbClr>
                  </a:outerShdw>
                </a:effectLst>
                <a:latin typeface="Impact MT Std" pitchFamily="34" charset="0"/>
                <a:ea typeface="微软雅黑" panose="020B0503020204020204" pitchFamily="34" charset="-122"/>
                <a:cs typeface="+mn-cs"/>
              </a:rPr>
              <a:t>CONTENTS</a:t>
            </a:r>
            <a:endParaRPr kumimoji="0" lang="zh-CN" altLang="en-US" sz="3200" b="1" kern="1200" cap="none" spc="0" normalizeH="0" baseline="0" noProof="0" dirty="0">
              <a:solidFill>
                <a:schemeClr val="bg1"/>
              </a:solidFill>
              <a:effectLst>
                <a:outerShdw blurRad="38100" dist="38100" dir="2700000" algn="tl">
                  <a:srgbClr val="000000">
                    <a:alpha val="43137"/>
                  </a:srgbClr>
                </a:outerShdw>
              </a:effectLst>
              <a:latin typeface="Impact MT Std" pitchFamily="34" charset="0"/>
              <a:ea typeface="微软雅黑" panose="020B0503020204020204" pitchFamily="34" charset="-122"/>
              <a:cs typeface="+mn-cs"/>
            </a:endParaRPr>
          </a:p>
        </p:txBody>
      </p:sp>
      <p:sp>
        <p:nvSpPr>
          <p:cNvPr id="41" name="TextBox 79"/>
          <p:cNvSpPr txBox="1"/>
          <p:nvPr/>
        </p:nvSpPr>
        <p:spPr>
          <a:xfrm>
            <a:off x="630238" y="152400"/>
            <a:ext cx="1952625" cy="1014413"/>
          </a:xfrm>
          <a:prstGeom prst="rect">
            <a:avLst/>
          </a:prstGeom>
          <a:noFill/>
        </p:spPr>
        <p:txBody>
          <a:bodyPr wrap="none">
            <a:spAutoFit/>
          </a:bodyPr>
          <a:lstStyle/>
          <a:p>
            <a:pPr marR="0" algn="ctr" defTabSz="914400" eaLnBrk="1" fontAlgn="auto" hangingPunct="1">
              <a:spcBef>
                <a:spcPts val="0"/>
              </a:spcBef>
              <a:spcAft>
                <a:spcPts val="0"/>
              </a:spcAft>
              <a:buClrTx/>
              <a:buSzTx/>
              <a:buFontTx/>
              <a:defRPr/>
            </a:pPr>
            <a:r>
              <a:rPr kumimoji="0" lang="zh-CN" altLang="en-US" sz="6000" b="1" kern="1200" cap="none" spc="0" normalizeH="0" baseline="0" noProof="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目 录</a:t>
            </a:r>
            <a:endParaRPr kumimoji="0" lang="zh-CN" altLang="en-US" sz="6000" b="1" kern="1200" cap="none" spc="0" normalizeH="0" baseline="0" noProof="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方案特点</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33796" name="组合 1"/>
          <p:cNvGrpSpPr/>
          <p:nvPr/>
        </p:nvGrpSpPr>
        <p:grpSpPr>
          <a:xfrm>
            <a:off x="1430338" y="1554163"/>
            <a:ext cx="8970962" cy="4959032"/>
            <a:chOff x="899592" y="1048316"/>
            <a:chExt cx="7209235" cy="3985054"/>
          </a:xfrm>
        </p:grpSpPr>
        <p:cxnSp>
          <p:nvCxnSpPr>
            <p:cNvPr id="4" name="直接连接符 3"/>
            <p:cNvCxnSpPr/>
            <p:nvPr/>
          </p:nvCxnSpPr>
          <p:spPr>
            <a:xfrm flipH="1">
              <a:off x="5933682" y="3390514"/>
              <a:ext cx="45926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798" name="组合 4"/>
            <p:cNvGrpSpPr/>
            <p:nvPr/>
          </p:nvGrpSpPr>
          <p:grpSpPr>
            <a:xfrm flipH="1" flipV="1">
              <a:off x="4758408" y="4292770"/>
              <a:ext cx="771525" cy="146447"/>
              <a:chOff x="4255294" y="1661160"/>
              <a:chExt cx="1505426" cy="262890"/>
            </a:xfrm>
          </p:grpSpPr>
          <p:cxnSp>
            <p:nvCxnSpPr>
              <p:cNvPr id="6" name="直接连接符 5"/>
              <p:cNvCxnSpPr/>
              <p:nvPr/>
            </p:nvCxnSpPr>
            <p:spPr>
              <a:xfrm flipH="1" flipV="1">
                <a:off x="5409121" y="1661288"/>
                <a:ext cx="350989" cy="26335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4254096" y="1663579"/>
                <a:ext cx="1157515"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cxnSp>
          <p:nvCxnSpPr>
            <p:cNvPr id="8" name="直接连接符 7"/>
            <p:cNvCxnSpPr/>
            <p:nvPr/>
          </p:nvCxnSpPr>
          <p:spPr>
            <a:xfrm flipH="1">
              <a:off x="2606539" y="3403271"/>
              <a:ext cx="45926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606539" y="2375051"/>
              <a:ext cx="45926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33801" name="组合 9"/>
            <p:cNvGrpSpPr/>
            <p:nvPr/>
          </p:nvGrpSpPr>
          <p:grpSpPr>
            <a:xfrm>
              <a:off x="3343946" y="1223339"/>
              <a:ext cx="910828" cy="197644"/>
              <a:chOff x="4255294" y="1661160"/>
              <a:chExt cx="1505426" cy="262890"/>
            </a:xfrm>
          </p:grpSpPr>
          <p:cxnSp>
            <p:nvCxnSpPr>
              <p:cNvPr id="11" name="直接连接符 10"/>
              <p:cNvCxnSpPr/>
              <p:nvPr/>
            </p:nvCxnSpPr>
            <p:spPr>
              <a:xfrm flipH="1" flipV="1">
                <a:off x="5410743" y="1660825"/>
                <a:ext cx="350022" cy="26301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4255250" y="1664219"/>
                <a:ext cx="11576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33802" name="组合 12"/>
            <p:cNvGrpSpPr/>
            <p:nvPr/>
          </p:nvGrpSpPr>
          <p:grpSpPr>
            <a:xfrm>
              <a:off x="5042967" y="1979386"/>
              <a:ext cx="902494" cy="788194"/>
              <a:chOff x="6842760" y="2637270"/>
              <a:chExt cx="1203960" cy="1051560"/>
            </a:xfrm>
          </p:grpSpPr>
          <p:sp>
            <p:nvSpPr>
              <p:cNvPr id="14" name="六边形 13"/>
              <p:cNvSpPr/>
              <p:nvPr/>
            </p:nvSpPr>
            <p:spPr>
              <a:xfrm>
                <a:off x="6843087" y="2637532"/>
                <a:ext cx="1203236" cy="1051817"/>
              </a:xfrm>
              <a:prstGeom prst="hexagon">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37" name="文本框 43"/>
              <p:cNvSpPr txBox="1"/>
              <p:nvPr/>
            </p:nvSpPr>
            <p:spPr>
              <a:xfrm>
                <a:off x="7024262" y="2809107"/>
                <a:ext cx="820725" cy="73911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sz="3000" dirty="0">
                    <a:solidFill>
                      <a:srgbClr val="E7E7E7"/>
                    </a:solidFill>
                    <a:ea typeface="微软雅黑" panose="020B0503020204020204" pitchFamily="34" charset="-122"/>
                  </a:rPr>
                  <a:t>02</a:t>
                </a:r>
                <a:endParaRPr lang="zh-CN" altLang="en-US" sz="3000" baseline="-3000" dirty="0">
                  <a:solidFill>
                    <a:srgbClr val="E7E7E7"/>
                  </a:solidFill>
                  <a:ea typeface="微软雅黑" panose="020B0503020204020204" pitchFamily="34" charset="-122"/>
                </a:endParaRPr>
              </a:p>
            </p:txBody>
          </p:sp>
        </p:grpSp>
        <p:grpSp>
          <p:nvGrpSpPr>
            <p:cNvPr id="33803" name="组合 15"/>
            <p:cNvGrpSpPr/>
            <p:nvPr/>
          </p:nvGrpSpPr>
          <p:grpSpPr>
            <a:xfrm>
              <a:off x="4054748" y="1410267"/>
              <a:ext cx="903685" cy="788194"/>
              <a:chOff x="5525852" y="1879080"/>
              <a:chExt cx="1203960" cy="1051560"/>
            </a:xfrm>
          </p:grpSpPr>
          <p:sp>
            <p:nvSpPr>
              <p:cNvPr id="17" name="六边形 16"/>
              <p:cNvSpPr/>
              <p:nvPr/>
            </p:nvSpPr>
            <p:spPr>
              <a:xfrm>
                <a:off x="5525534" y="1879546"/>
                <a:ext cx="1205051" cy="1051817"/>
              </a:xfrm>
              <a:prstGeom prst="hexagon">
                <a:avLst/>
              </a:prstGeom>
              <a:solidFill>
                <a:srgbClr val="967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8" name="文本框 44"/>
              <p:cNvSpPr txBox="1"/>
              <p:nvPr/>
            </p:nvSpPr>
            <p:spPr>
              <a:xfrm>
                <a:off x="5685301" y="1988472"/>
                <a:ext cx="885517" cy="862898"/>
              </a:xfrm>
              <a:prstGeom prst="rect">
                <a:avLst/>
              </a:prstGeom>
              <a:noFill/>
            </p:spPr>
            <p:txBody>
              <a:bodyPr>
                <a:spAutoFit/>
              </a:bodyPr>
              <a:lstStyle/>
              <a:p>
                <a:pPr marR="0" algn="ctr" defTabSz="685800" eaLnBrk="1" fontAlgn="auto" hangingPunct="1">
                  <a:lnSpc>
                    <a:spcPct val="120000"/>
                  </a:lnSpc>
                  <a:spcBef>
                    <a:spcPts val="0"/>
                  </a:spcBef>
                  <a:spcAft>
                    <a:spcPts val="0"/>
                  </a:spcAft>
                  <a:buClrTx/>
                  <a:buSzTx/>
                  <a:buFontTx/>
                  <a:defRPr/>
                </a:pPr>
                <a:r>
                  <a:rPr kumimoji="0" lang="en-US" altLang="zh-CN" sz="3000" kern="1200" cap="none" spc="0" normalizeH="0" baseline="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01</a:t>
                </a:r>
                <a:endParaRPr kumimoji="0" lang="zh-CN" altLang="en-US" sz="3000" kern="1200" cap="none" spc="0" normalizeH="0" baseline="-300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4" name="组合 18"/>
            <p:cNvGrpSpPr/>
            <p:nvPr/>
          </p:nvGrpSpPr>
          <p:grpSpPr>
            <a:xfrm>
              <a:off x="5031061" y="2996179"/>
              <a:ext cx="902494" cy="788194"/>
              <a:chOff x="6842760" y="4008870"/>
              <a:chExt cx="1203960" cy="1051560"/>
            </a:xfrm>
          </p:grpSpPr>
          <p:sp>
            <p:nvSpPr>
              <p:cNvPr id="20" name="六边形 19"/>
              <p:cNvSpPr/>
              <p:nvPr/>
            </p:nvSpPr>
            <p:spPr>
              <a:xfrm>
                <a:off x="6841951" y="4009059"/>
                <a:ext cx="1204939" cy="1051817"/>
              </a:xfrm>
              <a:prstGeom prst="hexagon">
                <a:avLst/>
              </a:prstGeom>
              <a:solidFill>
                <a:srgbClr val="7C8E2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文本框 45"/>
              <p:cNvSpPr txBox="1"/>
              <p:nvPr/>
            </p:nvSpPr>
            <p:spPr>
              <a:xfrm>
                <a:off x="6979803" y="4117985"/>
                <a:ext cx="929232" cy="862899"/>
              </a:xfrm>
              <a:prstGeom prst="rect">
                <a:avLst/>
              </a:prstGeom>
              <a:noFill/>
            </p:spPr>
            <p:txBody>
              <a:bodyPr>
                <a:spAutoFit/>
              </a:bodyPr>
              <a:lstStyle/>
              <a:p>
                <a:pPr marR="0" algn="ctr" defTabSz="685800" eaLnBrk="1" fontAlgn="auto" hangingPunct="1">
                  <a:lnSpc>
                    <a:spcPct val="120000"/>
                  </a:lnSpc>
                  <a:spcBef>
                    <a:spcPts val="0"/>
                  </a:spcBef>
                  <a:spcAft>
                    <a:spcPts val="0"/>
                  </a:spcAft>
                  <a:buClrTx/>
                  <a:buSzTx/>
                  <a:buFontTx/>
                  <a:defRPr/>
                </a:pPr>
                <a:r>
                  <a:rPr kumimoji="0" lang="en-US" altLang="zh-CN" sz="3000" kern="1200" cap="none" spc="0" normalizeH="0" baseline="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03</a:t>
                </a:r>
                <a:endParaRPr kumimoji="0" lang="zh-CN" altLang="en-US" sz="3000" kern="1200" cap="none" spc="0" normalizeH="0" baseline="-300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5" name="组合 21"/>
            <p:cNvGrpSpPr/>
            <p:nvPr/>
          </p:nvGrpSpPr>
          <p:grpSpPr>
            <a:xfrm>
              <a:off x="3065339" y="3008085"/>
              <a:ext cx="903684" cy="788194"/>
              <a:chOff x="4206240" y="4008870"/>
              <a:chExt cx="1203960" cy="1051560"/>
            </a:xfrm>
          </p:grpSpPr>
          <p:sp>
            <p:nvSpPr>
              <p:cNvPr id="23" name="六边形 22"/>
              <p:cNvSpPr/>
              <p:nvPr/>
            </p:nvSpPr>
            <p:spPr>
              <a:xfrm>
                <a:off x="4206864" y="4008493"/>
                <a:ext cx="1203352" cy="1051817"/>
              </a:xfrm>
              <a:prstGeom prst="hexagon">
                <a:avLst/>
              </a:prstGeom>
              <a:solidFill>
                <a:srgbClr val="97B13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4" name="文本框 46"/>
              <p:cNvSpPr txBox="1"/>
              <p:nvPr/>
            </p:nvSpPr>
            <p:spPr>
              <a:xfrm>
                <a:off x="4398924" y="4117419"/>
                <a:ext cx="819231" cy="862898"/>
              </a:xfrm>
              <a:prstGeom prst="rect">
                <a:avLst/>
              </a:prstGeom>
              <a:noFill/>
            </p:spPr>
            <p:txBody>
              <a:bodyPr>
                <a:spAutoFit/>
              </a:bodyPr>
              <a:lstStyle/>
              <a:p>
                <a:pPr marR="0" algn="ctr" defTabSz="685800" eaLnBrk="1" fontAlgn="auto" hangingPunct="1">
                  <a:lnSpc>
                    <a:spcPct val="120000"/>
                  </a:lnSpc>
                  <a:spcBef>
                    <a:spcPts val="0"/>
                  </a:spcBef>
                  <a:spcAft>
                    <a:spcPts val="0"/>
                  </a:spcAft>
                  <a:buClrTx/>
                  <a:buSzTx/>
                  <a:buFontTx/>
                  <a:defRPr/>
                </a:pPr>
                <a:r>
                  <a:rPr kumimoji="0" lang="en-US" altLang="zh-CN" sz="3000" kern="1200" cap="none" spc="0" normalizeH="0" baseline="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05</a:t>
                </a:r>
                <a:endParaRPr kumimoji="0" lang="zh-CN" altLang="en-US" sz="3000" kern="1200" cap="none" spc="0" normalizeH="0" baseline="-3000" noProof="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3806" name="组合 24"/>
            <p:cNvGrpSpPr/>
            <p:nvPr/>
          </p:nvGrpSpPr>
          <p:grpSpPr>
            <a:xfrm>
              <a:off x="3065339" y="1979386"/>
              <a:ext cx="903684" cy="788194"/>
              <a:chOff x="4206240" y="2637270"/>
              <a:chExt cx="1203960" cy="1051560"/>
            </a:xfrm>
          </p:grpSpPr>
          <p:sp>
            <p:nvSpPr>
              <p:cNvPr id="26" name="六边形 25"/>
              <p:cNvSpPr/>
              <p:nvPr/>
            </p:nvSpPr>
            <p:spPr>
              <a:xfrm>
                <a:off x="4206864" y="2637532"/>
                <a:ext cx="1203352" cy="1051817"/>
              </a:xfrm>
              <a:prstGeom prst="hexagon">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29" name="文本框 47"/>
              <p:cNvSpPr txBox="1"/>
              <p:nvPr/>
            </p:nvSpPr>
            <p:spPr>
              <a:xfrm>
                <a:off x="4387743" y="2809107"/>
                <a:ext cx="820724" cy="739110"/>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sz="3000" dirty="0">
                    <a:solidFill>
                      <a:srgbClr val="E7E7E7"/>
                    </a:solidFill>
                    <a:ea typeface="微软雅黑" panose="020B0503020204020204" pitchFamily="34" charset="-122"/>
                  </a:rPr>
                  <a:t>06</a:t>
                </a:r>
                <a:endParaRPr lang="zh-CN" altLang="en-US" sz="3000" baseline="-3000" dirty="0">
                  <a:solidFill>
                    <a:srgbClr val="E7E7E7"/>
                  </a:solidFill>
                  <a:ea typeface="微软雅黑" panose="020B0503020204020204" pitchFamily="34" charset="-122"/>
                </a:endParaRPr>
              </a:p>
            </p:txBody>
          </p:sp>
        </p:grpSp>
        <p:grpSp>
          <p:nvGrpSpPr>
            <p:cNvPr id="33807" name="组合 27"/>
            <p:cNvGrpSpPr/>
            <p:nvPr/>
          </p:nvGrpSpPr>
          <p:grpSpPr>
            <a:xfrm>
              <a:off x="4054748" y="3524817"/>
              <a:ext cx="903685" cy="789385"/>
              <a:chOff x="5525852" y="4683240"/>
              <a:chExt cx="1203960" cy="1051560"/>
            </a:xfrm>
          </p:grpSpPr>
          <p:sp>
            <p:nvSpPr>
              <p:cNvPr id="29" name="六边形 28"/>
              <p:cNvSpPr/>
              <p:nvPr/>
            </p:nvSpPr>
            <p:spPr>
              <a:xfrm>
                <a:off x="5525534" y="4682769"/>
                <a:ext cx="1205051" cy="1051930"/>
              </a:xfrm>
              <a:prstGeom prst="hexagon">
                <a:avLst/>
              </a:prstGeom>
              <a:solidFill>
                <a:srgbClr val="96734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827" name="文本框 48"/>
              <p:cNvSpPr txBox="1"/>
              <p:nvPr/>
            </p:nvSpPr>
            <p:spPr>
              <a:xfrm>
                <a:off x="5693281" y="4855078"/>
                <a:ext cx="820723" cy="737995"/>
              </a:xfrm>
              <a:prstGeom prst="rect">
                <a:avLst/>
              </a:prstGeom>
              <a:noFill/>
              <a:ln w="9525">
                <a:noFill/>
              </a:ln>
            </p:spPr>
            <p:txBody>
              <a:bodyPr>
                <a:spAutoFit/>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r>
                  <a:rPr lang="en-US" altLang="zh-CN" sz="3000" dirty="0">
                    <a:solidFill>
                      <a:srgbClr val="E7E7E7"/>
                    </a:solidFill>
                    <a:ea typeface="微软雅黑" panose="020B0503020204020204" pitchFamily="34" charset="-122"/>
                  </a:rPr>
                  <a:t>04</a:t>
                </a:r>
                <a:endParaRPr lang="zh-CN" altLang="en-US" sz="3000" baseline="-3000" dirty="0">
                  <a:solidFill>
                    <a:srgbClr val="E7E7E7"/>
                  </a:solidFill>
                  <a:ea typeface="微软雅黑" panose="020B0503020204020204" pitchFamily="34" charset="-122"/>
                </a:endParaRPr>
              </a:p>
            </p:txBody>
          </p:sp>
        </p:grpSp>
        <p:grpSp>
          <p:nvGrpSpPr>
            <p:cNvPr id="33808" name="组合 30"/>
            <p:cNvGrpSpPr/>
            <p:nvPr/>
          </p:nvGrpSpPr>
          <p:grpSpPr>
            <a:xfrm>
              <a:off x="3798764" y="2269898"/>
              <a:ext cx="1415653" cy="1194197"/>
              <a:chOff x="5184305" y="3025164"/>
              <a:chExt cx="1887055" cy="1592580"/>
            </a:xfrm>
          </p:grpSpPr>
          <p:sp>
            <p:nvSpPr>
              <p:cNvPr id="32" name="六边形 31"/>
              <p:cNvSpPr/>
              <p:nvPr/>
            </p:nvSpPr>
            <p:spPr>
              <a:xfrm>
                <a:off x="5185100" y="3025892"/>
                <a:ext cx="1885921" cy="1592400"/>
              </a:xfrm>
              <a:prstGeom prst="hexagon">
                <a:avLst/>
              </a:prstGeom>
              <a:solidFill>
                <a:srgbClr val="97522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33" name="组合 32"/>
              <p:cNvGrpSpPr>
                <a:grpSpLocks noChangeAspect="1"/>
              </p:cNvGrpSpPr>
              <p:nvPr/>
            </p:nvGrpSpPr>
            <p:grpSpPr>
              <a:xfrm>
                <a:off x="5630276" y="3468879"/>
                <a:ext cx="966085" cy="648000"/>
                <a:chOff x="3784600" y="1525588"/>
                <a:chExt cx="935038" cy="568325"/>
              </a:xfrm>
              <a:solidFill>
                <a:srgbClr val="E7E7E7"/>
              </a:solidFill>
            </p:grpSpPr>
            <p:sp>
              <p:nvSpPr>
                <p:cNvPr id="34" name="Freeform 8"/>
                <p:cNvSpPr/>
                <p:nvPr/>
              </p:nvSpPr>
              <p:spPr bwMode="auto">
                <a:xfrm>
                  <a:off x="3871913" y="2011363"/>
                  <a:ext cx="112713" cy="82550"/>
                </a:xfrm>
                <a:custGeom>
                  <a:avLst/>
                  <a:gdLst>
                    <a:gd name="T0" fmla="*/ 30 w 30"/>
                    <a:gd name="T1" fmla="*/ 19 h 22"/>
                    <a:gd name="T2" fmla="*/ 30 w 30"/>
                    <a:gd name="T3" fmla="*/ 0 h 22"/>
                    <a:gd name="T4" fmla="*/ 1 w 30"/>
                    <a:gd name="T5" fmla="*/ 22 h 22"/>
                    <a:gd name="T6" fmla="*/ 27 w 30"/>
                    <a:gd name="T7" fmla="*/ 22 h 22"/>
                    <a:gd name="T8" fmla="*/ 30 w 30"/>
                    <a:gd name="T9" fmla="*/ 19 h 22"/>
                  </a:gdLst>
                  <a:ahLst/>
                  <a:cxnLst>
                    <a:cxn ang="0">
                      <a:pos x="T0" y="T1"/>
                    </a:cxn>
                    <a:cxn ang="0">
                      <a:pos x="T2" y="T3"/>
                    </a:cxn>
                    <a:cxn ang="0">
                      <a:pos x="T4" y="T5"/>
                    </a:cxn>
                    <a:cxn ang="0">
                      <a:pos x="T6" y="T7"/>
                    </a:cxn>
                    <a:cxn ang="0">
                      <a:pos x="T8" y="T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5" name="Freeform 9"/>
                <p:cNvSpPr/>
                <p:nvPr/>
              </p:nvSpPr>
              <p:spPr bwMode="auto">
                <a:xfrm>
                  <a:off x="4020344" y="1893888"/>
                  <a:ext cx="120650" cy="200025"/>
                </a:xfrm>
                <a:custGeom>
                  <a:avLst/>
                  <a:gdLst>
                    <a:gd name="T0" fmla="*/ 29 w 32"/>
                    <a:gd name="T1" fmla="*/ 53 h 53"/>
                    <a:gd name="T2" fmla="*/ 32 w 32"/>
                    <a:gd name="T3" fmla="*/ 50 h 53"/>
                    <a:gd name="T4" fmla="*/ 32 w 32"/>
                    <a:gd name="T5" fmla="*/ 0 h 53"/>
                    <a:gd name="T6" fmla="*/ 0 w 32"/>
                    <a:gd name="T7" fmla="*/ 23 h 53"/>
                    <a:gd name="T8" fmla="*/ 0 w 32"/>
                    <a:gd name="T9" fmla="*/ 24 h 53"/>
                    <a:gd name="T10" fmla="*/ 0 w 32"/>
                    <a:gd name="T11" fmla="*/ 50 h 53"/>
                    <a:gd name="T12" fmla="*/ 2 w 32"/>
                    <a:gd name="T13" fmla="*/ 53 h 53"/>
                    <a:gd name="T14" fmla="*/ 29 w 32"/>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8" name="Freeform 10"/>
                <p:cNvSpPr/>
                <p:nvPr/>
              </p:nvSpPr>
              <p:spPr bwMode="auto">
                <a:xfrm>
                  <a:off x="4176712" y="1800225"/>
                  <a:ext cx="120650" cy="293688"/>
                </a:xfrm>
                <a:custGeom>
                  <a:avLst/>
                  <a:gdLst>
                    <a:gd name="T0" fmla="*/ 29 w 32"/>
                    <a:gd name="T1" fmla="*/ 78 h 78"/>
                    <a:gd name="T2" fmla="*/ 32 w 32"/>
                    <a:gd name="T3" fmla="*/ 75 h 78"/>
                    <a:gd name="T4" fmla="*/ 32 w 32"/>
                    <a:gd name="T5" fmla="*/ 9 h 78"/>
                    <a:gd name="T6" fmla="*/ 23 w 32"/>
                    <a:gd name="T7" fmla="*/ 0 h 78"/>
                    <a:gd name="T8" fmla="*/ 10 w 32"/>
                    <a:gd name="T9" fmla="*/ 10 h 78"/>
                    <a:gd name="T10" fmla="*/ 0 w 32"/>
                    <a:gd name="T11" fmla="*/ 17 h 78"/>
                    <a:gd name="T12" fmla="*/ 0 w 32"/>
                    <a:gd name="T13" fmla="*/ 75 h 78"/>
                    <a:gd name="T14" fmla="*/ 3 w 32"/>
                    <a:gd name="T15" fmla="*/ 78 h 78"/>
                    <a:gd name="T16" fmla="*/ 29 w 32"/>
                    <a:gd name="T1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39" name="Freeform 11"/>
                <p:cNvSpPr/>
                <p:nvPr/>
              </p:nvSpPr>
              <p:spPr bwMode="auto">
                <a:xfrm>
                  <a:off x="4333081" y="1841500"/>
                  <a:ext cx="120650" cy="252413"/>
                </a:xfrm>
                <a:custGeom>
                  <a:avLst/>
                  <a:gdLst>
                    <a:gd name="T0" fmla="*/ 30 w 32"/>
                    <a:gd name="T1" fmla="*/ 67 h 67"/>
                    <a:gd name="T2" fmla="*/ 32 w 32"/>
                    <a:gd name="T3" fmla="*/ 64 h 67"/>
                    <a:gd name="T4" fmla="*/ 32 w 32"/>
                    <a:gd name="T5" fmla="*/ 0 h 67"/>
                    <a:gd name="T6" fmla="*/ 20 w 32"/>
                    <a:gd name="T7" fmla="*/ 10 h 67"/>
                    <a:gd name="T8" fmla="*/ 16 w 32"/>
                    <a:gd name="T9" fmla="*/ 13 h 67"/>
                    <a:gd name="T10" fmla="*/ 5 w 32"/>
                    <a:gd name="T11" fmla="*/ 12 h 67"/>
                    <a:gd name="T12" fmla="*/ 4 w 32"/>
                    <a:gd name="T13" fmla="*/ 11 h 67"/>
                    <a:gd name="T14" fmla="*/ 0 w 32"/>
                    <a:gd name="T15" fmla="*/ 7 h 67"/>
                    <a:gd name="T16" fmla="*/ 0 w 32"/>
                    <a:gd name="T17" fmla="*/ 64 h 67"/>
                    <a:gd name="T18" fmla="*/ 3 w 32"/>
                    <a:gd name="T19" fmla="*/ 67 h 67"/>
                    <a:gd name="T20" fmla="*/ 30 w 32"/>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0" name="Freeform 12"/>
                <p:cNvSpPr/>
                <p:nvPr/>
              </p:nvSpPr>
              <p:spPr bwMode="auto">
                <a:xfrm>
                  <a:off x="4489450" y="1720850"/>
                  <a:ext cx="120650" cy="373063"/>
                </a:xfrm>
                <a:custGeom>
                  <a:avLst/>
                  <a:gdLst>
                    <a:gd name="T0" fmla="*/ 29 w 32"/>
                    <a:gd name="T1" fmla="*/ 99 h 99"/>
                    <a:gd name="T2" fmla="*/ 32 w 32"/>
                    <a:gd name="T3" fmla="*/ 96 h 99"/>
                    <a:gd name="T4" fmla="*/ 32 w 32"/>
                    <a:gd name="T5" fmla="*/ 0 h 99"/>
                    <a:gd name="T6" fmla="*/ 13 w 32"/>
                    <a:gd name="T7" fmla="*/ 15 h 99"/>
                    <a:gd name="T8" fmla="*/ 0 w 32"/>
                    <a:gd name="T9" fmla="*/ 25 h 99"/>
                    <a:gd name="T10" fmla="*/ 0 w 32"/>
                    <a:gd name="T11" fmla="*/ 96 h 99"/>
                    <a:gd name="T12" fmla="*/ 3 w 32"/>
                    <a:gd name="T13" fmla="*/ 99 h 99"/>
                    <a:gd name="T14" fmla="*/ 29 w 32"/>
                    <a:gd name="T15" fmla="*/ 99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41" name="Freeform 13"/>
                <p:cNvSpPr/>
                <p:nvPr/>
              </p:nvSpPr>
              <p:spPr bwMode="auto">
                <a:xfrm>
                  <a:off x="3784600" y="1525588"/>
                  <a:ext cx="935038" cy="541338"/>
                </a:xfrm>
                <a:custGeom>
                  <a:avLst/>
                  <a:gdLst>
                    <a:gd name="T0" fmla="*/ 248 w 248"/>
                    <a:gd name="T1" fmla="*/ 8 h 144"/>
                    <a:gd name="T2" fmla="*/ 245 w 248"/>
                    <a:gd name="T3" fmla="*/ 2 h 144"/>
                    <a:gd name="T4" fmla="*/ 239 w 248"/>
                    <a:gd name="T5" fmla="*/ 0 h 144"/>
                    <a:gd name="T6" fmla="*/ 230 w 248"/>
                    <a:gd name="T7" fmla="*/ 0 h 144"/>
                    <a:gd name="T8" fmla="*/ 200 w 248"/>
                    <a:gd name="T9" fmla="*/ 0 h 144"/>
                    <a:gd name="T10" fmla="*/ 197 w 248"/>
                    <a:gd name="T11" fmla="*/ 1 h 144"/>
                    <a:gd name="T12" fmla="*/ 196 w 248"/>
                    <a:gd name="T13" fmla="*/ 1 h 144"/>
                    <a:gd name="T14" fmla="*/ 191 w 248"/>
                    <a:gd name="T15" fmla="*/ 8 h 144"/>
                    <a:gd name="T16" fmla="*/ 197 w 248"/>
                    <a:gd name="T17" fmla="*/ 16 h 144"/>
                    <a:gd name="T18" fmla="*/ 200 w 248"/>
                    <a:gd name="T19" fmla="*/ 17 h 144"/>
                    <a:gd name="T20" fmla="*/ 210 w 248"/>
                    <a:gd name="T21" fmla="*/ 17 h 144"/>
                    <a:gd name="T22" fmla="*/ 215 w 248"/>
                    <a:gd name="T23" fmla="*/ 17 h 144"/>
                    <a:gd name="T24" fmla="*/ 206 w 248"/>
                    <a:gd name="T25" fmla="*/ 24 h 144"/>
                    <a:gd name="T26" fmla="*/ 189 w 248"/>
                    <a:gd name="T27" fmla="*/ 39 h 144"/>
                    <a:gd name="T28" fmla="*/ 179 w 248"/>
                    <a:gd name="T29" fmla="*/ 47 h 144"/>
                    <a:gd name="T30" fmla="*/ 166 w 248"/>
                    <a:gd name="T31" fmla="*/ 57 h 144"/>
                    <a:gd name="T32" fmla="*/ 158 w 248"/>
                    <a:gd name="T33" fmla="*/ 63 h 144"/>
                    <a:gd name="T34" fmla="*/ 150 w 248"/>
                    <a:gd name="T35" fmla="*/ 55 h 144"/>
                    <a:gd name="T36" fmla="*/ 146 w 248"/>
                    <a:gd name="T37" fmla="*/ 52 h 144"/>
                    <a:gd name="T38" fmla="*/ 136 w 248"/>
                    <a:gd name="T39" fmla="*/ 42 h 144"/>
                    <a:gd name="T40" fmla="*/ 134 w 248"/>
                    <a:gd name="T41" fmla="*/ 40 h 144"/>
                    <a:gd name="T42" fmla="*/ 123 w 248"/>
                    <a:gd name="T43" fmla="*/ 39 h 144"/>
                    <a:gd name="T44" fmla="*/ 114 w 248"/>
                    <a:gd name="T45" fmla="*/ 46 h 144"/>
                    <a:gd name="T46" fmla="*/ 104 w 248"/>
                    <a:gd name="T47" fmla="*/ 54 h 144"/>
                    <a:gd name="T48" fmla="*/ 97 w 248"/>
                    <a:gd name="T49" fmla="*/ 58 h 144"/>
                    <a:gd name="T50" fmla="*/ 94 w 248"/>
                    <a:gd name="T51" fmla="*/ 61 h 144"/>
                    <a:gd name="T52" fmla="*/ 62 w 248"/>
                    <a:gd name="T53" fmla="*/ 85 h 144"/>
                    <a:gd name="T54" fmla="*/ 61 w 248"/>
                    <a:gd name="T55" fmla="*/ 86 h 144"/>
                    <a:gd name="T56" fmla="*/ 51 w 248"/>
                    <a:gd name="T57" fmla="*/ 93 h 144"/>
                    <a:gd name="T58" fmla="*/ 9 w 248"/>
                    <a:gd name="T59" fmla="*/ 124 h 144"/>
                    <a:gd name="T60" fmla="*/ 4 w 248"/>
                    <a:gd name="T61" fmla="*/ 128 h 144"/>
                    <a:gd name="T62" fmla="*/ 3 w 248"/>
                    <a:gd name="T63" fmla="*/ 140 h 144"/>
                    <a:gd name="T64" fmla="*/ 11 w 248"/>
                    <a:gd name="T65" fmla="*/ 143 h 144"/>
                    <a:gd name="T66" fmla="*/ 15 w 248"/>
                    <a:gd name="T67" fmla="*/ 142 h 144"/>
                    <a:gd name="T68" fmla="*/ 51 w 248"/>
                    <a:gd name="T69" fmla="*/ 114 h 144"/>
                    <a:gd name="T70" fmla="*/ 61 w 248"/>
                    <a:gd name="T71" fmla="*/ 107 h 144"/>
                    <a:gd name="T72" fmla="*/ 62 w 248"/>
                    <a:gd name="T73" fmla="*/ 107 h 144"/>
                    <a:gd name="T74" fmla="*/ 94 w 248"/>
                    <a:gd name="T75" fmla="*/ 82 h 144"/>
                    <a:gd name="T76" fmla="*/ 98 w 248"/>
                    <a:gd name="T77" fmla="*/ 80 h 144"/>
                    <a:gd name="T78" fmla="*/ 104 w 248"/>
                    <a:gd name="T79" fmla="*/ 75 h 144"/>
                    <a:gd name="T80" fmla="*/ 114 w 248"/>
                    <a:gd name="T81" fmla="*/ 67 h 144"/>
                    <a:gd name="T82" fmla="*/ 127 w 248"/>
                    <a:gd name="T83" fmla="*/ 57 h 144"/>
                    <a:gd name="T84" fmla="*/ 136 w 248"/>
                    <a:gd name="T85" fmla="*/ 66 h 144"/>
                    <a:gd name="T86" fmla="*/ 146 w 248"/>
                    <a:gd name="T87" fmla="*/ 76 h 144"/>
                    <a:gd name="T88" fmla="*/ 150 w 248"/>
                    <a:gd name="T89" fmla="*/ 79 h 144"/>
                    <a:gd name="T90" fmla="*/ 151 w 248"/>
                    <a:gd name="T91" fmla="*/ 81 h 144"/>
                    <a:gd name="T92" fmla="*/ 162 w 248"/>
                    <a:gd name="T93" fmla="*/ 82 h 144"/>
                    <a:gd name="T94" fmla="*/ 166 w 248"/>
                    <a:gd name="T95" fmla="*/ 79 h 144"/>
                    <a:gd name="T96" fmla="*/ 179 w 248"/>
                    <a:gd name="T97" fmla="*/ 69 h 144"/>
                    <a:gd name="T98" fmla="*/ 189 w 248"/>
                    <a:gd name="T99" fmla="*/ 61 h 144"/>
                    <a:gd name="T100" fmla="*/ 202 w 248"/>
                    <a:gd name="T101" fmla="*/ 51 h 144"/>
                    <a:gd name="T102" fmla="*/ 230 w 248"/>
                    <a:gd name="T103" fmla="*/ 27 h 144"/>
                    <a:gd name="T104" fmla="*/ 231 w 248"/>
                    <a:gd name="T105" fmla="*/ 26 h 144"/>
                    <a:gd name="T106" fmla="*/ 231 w 248"/>
                    <a:gd name="T107" fmla="*/ 46 h 144"/>
                    <a:gd name="T108" fmla="*/ 239 w 248"/>
                    <a:gd name="T109" fmla="*/ 54 h 144"/>
                    <a:gd name="T110" fmla="*/ 248 w 248"/>
                    <a:gd name="T111" fmla="*/ 46 h 144"/>
                    <a:gd name="T112" fmla="*/ 248 w 248"/>
                    <a:gd name="T113" fmla="*/ 8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lumMod val="95000"/>
                  </a:schemeClr>
                </a:solidFill>
                <a:ln>
                  <a:noFill/>
                </a:ln>
              </p:spPr>
              <p:txBody>
                <a:bodyPr lIns="121920" tIns="60960" rIns="121920" bIns="60960"/>
                <a:lstStyle/>
                <a:p>
                  <a:pPr marL="0" marR="0" lvl="0" indent="0" algn="l" defTabSz="685800" rtl="0" eaLnBrk="1" fontAlgn="auto" latinLnBrk="0" hangingPunct="1">
                    <a:lnSpc>
                      <a:spcPct val="100000"/>
                    </a:lnSpc>
                    <a:spcBef>
                      <a:spcPts val="0"/>
                    </a:spcBef>
                    <a:spcAft>
                      <a:spcPts val="0"/>
                    </a:spcAft>
                    <a:buClrTx/>
                    <a:buSzTx/>
                    <a:buFontTx/>
                    <a:buNone/>
                    <a:defRPr/>
                  </a:pPr>
                  <a:endParaRPr kumimoji="0" lang="zh-CN" altLang="en-US" sz="1900" b="0" i="0" u="none" strike="noStrike" kern="1200" cap="none" spc="0" normalizeH="0" baseline="0" noProof="0">
                    <a:ln>
                      <a:noFill/>
                    </a:ln>
                    <a:solidFill>
                      <a:schemeClr val="tx1"/>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sp>
          <p:nvSpPr>
            <p:cNvPr id="42" name="矩形 41"/>
            <p:cNvSpPr/>
            <p:nvPr/>
          </p:nvSpPr>
          <p:spPr>
            <a:xfrm>
              <a:off x="2298319" y="1048316"/>
              <a:ext cx="1027740" cy="239323"/>
            </a:xfrm>
            <a:prstGeom prst="rect">
              <a:avLst/>
            </a:prstGeom>
          </p:spPr>
          <p:txBody>
            <a:bodyPr wrap="none" lIns="68573" tIns="34287" rIns="68573" bIns="34287">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实时监控功能</a:t>
              </a:r>
              <a:endPar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3" name="矩形 47"/>
            <p:cNvSpPr>
              <a:spLocks noChangeArrowheads="1"/>
            </p:cNvSpPr>
            <p:nvPr/>
          </p:nvSpPr>
          <p:spPr bwMode="auto">
            <a:xfrm>
              <a:off x="899592" y="1322593"/>
              <a:ext cx="2439225" cy="54243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室内仓储库房温湿度监测系统可实时收集各设备的运行参数、工作状态及告警信息,能实现远程监控现场对象，进行方便的控制操作。</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4" name="矩形 43"/>
            <p:cNvSpPr/>
            <p:nvPr/>
          </p:nvSpPr>
          <p:spPr>
            <a:xfrm>
              <a:off x="1520114" y="2065054"/>
              <a:ext cx="1027740" cy="239323"/>
            </a:xfrm>
            <a:prstGeom prst="rect">
              <a:avLst/>
            </a:prstGeom>
          </p:spPr>
          <p:txBody>
            <a:bodyPr wrap="none" lIns="68573" tIns="34287" rIns="68573" bIns="34287">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数据自动存储</a:t>
              </a:r>
              <a:endPar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5" name="矩形 47"/>
            <p:cNvSpPr>
              <a:spLocks noChangeArrowheads="1"/>
            </p:cNvSpPr>
            <p:nvPr/>
          </p:nvSpPr>
          <p:spPr bwMode="auto">
            <a:xfrm>
              <a:off x="927658" y="2339332"/>
              <a:ext cx="1620196" cy="54243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lang="zh-CN" altLang="en-US" sz="1100" noProof="0" dirty="0">
                  <a:ln>
                    <a:noFill/>
                  </a:ln>
                  <a:solidFill>
                    <a:schemeClr val="tx1"/>
                  </a:solidFill>
                  <a:effectLst/>
                  <a:uLnTx/>
                  <a:uFillTx/>
                  <a:sym typeface="+mn-ea"/>
                </a:rPr>
                <a:t>自动完成在网络异常时的数据保存与主机中保存数据的二次续传恢复。</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mn-ea"/>
              </a:endParaRPr>
            </a:p>
          </p:txBody>
        </p:sp>
        <p:sp>
          <p:nvSpPr>
            <p:cNvPr id="46" name="矩形 45"/>
            <p:cNvSpPr/>
            <p:nvPr/>
          </p:nvSpPr>
          <p:spPr>
            <a:xfrm>
              <a:off x="1213935" y="3128994"/>
              <a:ext cx="1333919" cy="239323"/>
            </a:xfrm>
            <a:prstGeom prst="rect">
              <a:avLst/>
            </a:prstGeom>
          </p:spPr>
          <p:txBody>
            <a:bodyPr wrap="none" lIns="68573" tIns="34287" rIns="68573" bIns="34287">
              <a:spAutoFit/>
            </a:bodyPr>
            <a:lstStyle/>
            <a:p>
              <a:pPr marL="0" marR="0" lvl="0" indent="0" algn="r" defTabSz="6858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多级权限管理功能</a:t>
              </a:r>
              <a:endParaRPr kumimoji="0" lang="en-US" altLang="zh-CN"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7" name="矩形 47"/>
            <p:cNvSpPr>
              <a:spLocks noChangeArrowheads="1"/>
            </p:cNvSpPr>
            <p:nvPr/>
          </p:nvSpPr>
          <p:spPr bwMode="auto">
            <a:xfrm>
              <a:off x="927658" y="3403271"/>
              <a:ext cx="1620196" cy="86799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仓储库房有多套系统运行，且属于不同部门，为保证每套系统的独立性及安全性,仓储库房温湿度监测系统带有多级权限管理功能。</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48" name="矩形 47"/>
            <p:cNvSpPr/>
            <p:nvPr/>
          </p:nvSpPr>
          <p:spPr>
            <a:xfrm>
              <a:off x="6440152" y="1621108"/>
              <a:ext cx="1027740" cy="239323"/>
            </a:xfrm>
            <a:prstGeom prst="rect">
              <a:avLst/>
            </a:prstGeom>
          </p:spPr>
          <p:txBody>
            <a:bodyPr wrap="none" lIns="68573" tIns="34287" rIns="68573" bIns="3428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安全管理功能</a:t>
              </a:r>
              <a:endPar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49" name="矩形 47"/>
            <p:cNvSpPr>
              <a:spLocks noChangeArrowheads="1"/>
            </p:cNvSpPr>
            <p:nvPr/>
          </p:nvSpPr>
          <p:spPr bwMode="auto">
            <a:xfrm>
              <a:off x="6440152" y="1906867"/>
              <a:ext cx="1655917" cy="70521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室内仓储库房温湿度监测系统对所有的操作进行记录，以备查询；并具有系统数据备份和恢复功能。</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0" name="矩形 49"/>
            <p:cNvSpPr/>
            <p:nvPr/>
          </p:nvSpPr>
          <p:spPr>
            <a:xfrm>
              <a:off x="6454186" y="2884058"/>
              <a:ext cx="721561" cy="239323"/>
            </a:xfrm>
            <a:prstGeom prst="rect">
              <a:avLst/>
            </a:prstGeom>
          </p:spPr>
          <p:txBody>
            <a:bodyPr wrap="none" lIns="68573" tIns="34287" rIns="68573" bIns="3428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告警功能</a:t>
              </a:r>
              <a:endParaRPr kumimoji="0" lang="en-US" altLang="zh-CN"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1" name="矩形 47"/>
            <p:cNvSpPr>
              <a:spLocks noChangeArrowheads="1"/>
            </p:cNvSpPr>
            <p:nvPr/>
          </p:nvSpPr>
          <p:spPr bwMode="auto">
            <a:xfrm>
              <a:off x="6454186" y="3168541"/>
              <a:ext cx="1654641" cy="86799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某参数超过安全值时能提供界面报警、声光报警、短信报警、电话报警、邮件报警等报警方式，并进行事件记录，供调用和分析。</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sp>
          <p:nvSpPr>
            <p:cNvPr id="52" name="矩形 51"/>
            <p:cNvSpPr/>
            <p:nvPr/>
          </p:nvSpPr>
          <p:spPr>
            <a:xfrm>
              <a:off x="5586679" y="4043677"/>
              <a:ext cx="1027740" cy="239323"/>
            </a:xfrm>
            <a:prstGeom prst="rect">
              <a:avLst/>
            </a:prstGeom>
          </p:spPr>
          <p:txBody>
            <a:bodyPr wrap="none" lIns="68573" tIns="34287" rIns="68573" bIns="34287">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rPr>
                <a:t>报表管理功能</a:t>
              </a:r>
              <a:endParaRPr kumimoji="0" lang="zh-CN" altLang="en-US" sz="1500" b="1"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53" name="矩形 47"/>
            <p:cNvSpPr>
              <a:spLocks noChangeArrowheads="1"/>
            </p:cNvSpPr>
            <p:nvPr/>
          </p:nvSpPr>
          <p:spPr bwMode="auto">
            <a:xfrm>
              <a:off x="5586679" y="4328159"/>
              <a:ext cx="2189179" cy="705211"/>
            </a:xfrm>
            <a:prstGeom prst="rect">
              <a:avLst/>
            </a:prstGeom>
            <a:noFill/>
            <a:ln>
              <a:noFill/>
            </a:ln>
          </p:spPr>
          <p:txBody>
            <a:bodyPr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l" defTabSz="685800" rtl="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室内仓储库房温湿度监测系统提供所有设备运行历史数据、统计资料及曲线图的查询、报表、统计等功能，供仓储库房运行维护人员分析使用。</a:t>
              </a:r>
              <a:endParaRPr kumimoji="0" lang="zh-CN" altLang="en-US" sz="11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33821" name="组合 53"/>
            <p:cNvGrpSpPr/>
            <p:nvPr/>
          </p:nvGrpSpPr>
          <p:grpSpPr>
            <a:xfrm flipH="1">
              <a:off x="5741864" y="1792458"/>
              <a:ext cx="663178" cy="196453"/>
              <a:chOff x="4255294" y="1661160"/>
              <a:chExt cx="1505426" cy="262890"/>
            </a:xfrm>
          </p:grpSpPr>
          <p:cxnSp>
            <p:nvCxnSpPr>
              <p:cNvPr id="55" name="直接连接符 54"/>
              <p:cNvCxnSpPr/>
              <p:nvPr/>
            </p:nvCxnSpPr>
            <p:spPr>
              <a:xfrm flipH="1" flipV="1">
                <a:off x="5409273" y="1660618"/>
                <a:ext cx="350411" cy="262898"/>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flipH="1">
                <a:off x="4256679" y="1662326"/>
                <a:ext cx="1155489"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图片 4"/>
          <p:cNvPicPr>
            <a:picLocks noChangeAspect="1"/>
          </p:cNvPicPr>
          <p:nvPr/>
        </p:nvPicPr>
        <p:blipFill>
          <a:blip r:embed="rId1" cstate="print"/>
          <a:stretch>
            <a:fillRect/>
          </a:stretch>
        </p:blipFill>
        <p:spPr>
          <a:xfrm>
            <a:off x="6070283" y="1974850"/>
            <a:ext cx="6197600" cy="4883150"/>
          </a:xfrm>
          <a:prstGeom prst="rect">
            <a:avLst/>
          </a:prstGeom>
          <a:noFill/>
          <a:ln w="9525">
            <a:noFill/>
          </a:ln>
        </p:spPr>
      </p:pic>
      <p:pic>
        <p:nvPicPr>
          <p:cNvPr id="34819" name="图片 5"/>
          <p:cNvPicPr>
            <a:picLocks noChangeAspect="1"/>
          </p:cNvPicPr>
          <p:nvPr/>
        </p:nvPicPr>
        <p:blipFill>
          <a:blip r:embed="rId2" cstate="print"/>
          <a:stretch>
            <a:fillRect/>
          </a:stretch>
        </p:blipFill>
        <p:spPr>
          <a:xfrm>
            <a:off x="654050" y="622300"/>
            <a:ext cx="2016125" cy="1206500"/>
          </a:xfrm>
          <a:prstGeom prst="rect">
            <a:avLst/>
          </a:prstGeom>
          <a:noFill/>
          <a:ln w="9525">
            <a:noFill/>
          </a:ln>
        </p:spPr>
      </p:pic>
      <p:sp>
        <p:nvSpPr>
          <p:cNvPr id="11" name="文本框 10"/>
          <p:cNvSpPr txBox="1"/>
          <p:nvPr/>
        </p:nvSpPr>
        <p:spPr>
          <a:xfrm>
            <a:off x="522288" y="2586038"/>
            <a:ext cx="6958013" cy="1323975"/>
          </a:xfrm>
          <a:prstGeom prst="rect">
            <a:avLst/>
          </a:prstGeom>
          <a:noFill/>
        </p:spPr>
        <p:txBody>
          <a:bodyPr wrap="none">
            <a:spAutoFit/>
          </a:bodyPr>
          <a:lstStyle/>
          <a:p>
            <a:pPr marR="0" defTabSz="914400" eaLnBrk="1" fontAlgn="auto" hangingPunct="1">
              <a:spcBef>
                <a:spcPts val="0"/>
              </a:spcBef>
              <a:spcAft>
                <a:spcPts val="0"/>
              </a:spcAft>
              <a:buClrTx/>
              <a:buSzTx/>
              <a:buFontTx/>
              <a:defRPr/>
            </a:pPr>
            <a:r>
              <a:rPr kumimoji="0" lang="en-US" altLang="zh-CN" sz="8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THANK YOU!</a:t>
            </a:r>
            <a:endParaRPr kumimoji="0" lang="en-US" altLang="zh-CN" sz="8000" b="1" kern="1200" cap="none" spc="0" normalizeH="0" baseline="0" noProof="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2" name="矩形 1"/>
          <p:cNvSpPr/>
          <p:nvPr/>
        </p:nvSpPr>
        <p:spPr>
          <a:xfrm>
            <a:off x="600075" y="2546350"/>
            <a:ext cx="6745288" cy="71438"/>
          </a:xfrm>
          <a:prstGeom prst="rect">
            <a:avLst/>
          </a:prstGeom>
          <a:solidFill>
            <a:srgbClr val="6A74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1" name="矩形 20"/>
          <p:cNvSpPr/>
          <p:nvPr/>
        </p:nvSpPr>
        <p:spPr>
          <a:xfrm>
            <a:off x="600075" y="3873500"/>
            <a:ext cx="6745288" cy="71438"/>
          </a:xfrm>
          <a:prstGeom prst="rect">
            <a:avLst/>
          </a:prstGeom>
          <a:solidFill>
            <a:srgbClr val="6A747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44488" y="2049463"/>
            <a:ext cx="3875087" cy="2759075"/>
            <a:chOff x="3026569" y="1547812"/>
            <a:chExt cx="6138863" cy="4371976"/>
          </a:xfrm>
        </p:grpSpPr>
        <p:sp>
          <p:nvSpPr>
            <p:cNvPr id="14346" name="ï$ḻiďê"/>
            <p:cNvSpPr/>
            <p:nvPr/>
          </p:nvSpPr>
          <p:spPr>
            <a:xfrm>
              <a:off x="3318669"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14347" name="íṥḷiḋé"/>
            <p:cNvSpPr/>
            <p:nvPr/>
          </p:nvSpPr>
          <p:spPr>
            <a:xfrm>
              <a:off x="3413919"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14348" name="isļidé"/>
            <p:cNvSpPr/>
            <p:nvPr/>
          </p:nvSpPr>
          <p:spPr>
            <a:xfrm>
              <a:off x="4787107"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14349" name="ïslîdé"/>
            <p:cNvSpPr/>
            <p:nvPr/>
          </p:nvSpPr>
          <p:spPr>
            <a:xfrm>
              <a:off x="4882357"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14350" name="íšḷïḑê"/>
            <p:cNvSpPr/>
            <p:nvPr/>
          </p:nvSpPr>
          <p:spPr>
            <a:xfrm>
              <a:off x="3328194" y="5122862"/>
              <a:ext cx="3743325" cy="368300"/>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51" name="í$ļïḑé"/>
            <p:cNvSpPr/>
            <p:nvPr/>
          </p:nvSpPr>
          <p:spPr>
            <a:xfrm>
              <a:off x="3328194" y="5122862"/>
              <a:ext cx="3743325" cy="36830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52" name="išļiḍé"/>
            <p:cNvSpPr/>
            <p:nvPr/>
          </p:nvSpPr>
          <p:spPr>
            <a:xfrm>
              <a:off x="7054057" y="4799012"/>
              <a:ext cx="647700" cy="1120775"/>
            </a:xfrm>
            <a:custGeom>
              <a:avLst/>
              <a:gdLst/>
              <a:ahLst/>
              <a:cxnLst>
                <a:cxn ang="0">
                  <a:pos x="1289921918" y="0"/>
                </a:cxn>
                <a:cxn ang="0">
                  <a:pos x="1352333742" y="0"/>
                </a:cxn>
                <a:cxn ang="0">
                  <a:pos x="2147483646" y="2147483646"/>
                </a:cxn>
                <a:cxn ang="0">
                  <a:pos x="1289921918" y="2147483646"/>
                </a:cxn>
                <a:cxn ang="0">
                  <a:pos x="0" y="2147483646"/>
                </a:cxn>
                <a:cxn ang="0">
                  <a:pos x="0" y="0"/>
                </a:cxn>
                <a:cxn ang="0">
                  <a:pos x="1289921918" y="0"/>
                </a:cxn>
              </a:cxnLst>
              <a:rect l="0" t="0" r="0" b="0"/>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alpha val="100000"/>
              </a:srgbClr>
            </a:solidFill>
            <a:ln w="9525">
              <a:noFill/>
            </a:ln>
          </p:spPr>
          <p:txBody>
            <a:bodyPr/>
            <a:lstStyle/>
            <a:p>
              <a:endParaRPr lang="zh-CN" altLang="en-US"/>
            </a:p>
          </p:txBody>
        </p:sp>
        <p:sp>
          <p:nvSpPr>
            <p:cNvPr id="14353" name="íṩḷiḋè"/>
            <p:cNvSpPr/>
            <p:nvPr/>
          </p:nvSpPr>
          <p:spPr>
            <a:xfrm>
              <a:off x="6788944" y="4899025"/>
              <a:ext cx="525463" cy="915988"/>
            </a:xfrm>
            <a:custGeom>
              <a:avLst/>
              <a:gdLst/>
              <a:ahLst/>
              <a:cxnLst>
                <a:cxn ang="0">
                  <a:pos x="1210922630" y="2147483646"/>
                </a:cxn>
                <a:cxn ang="0">
                  <a:pos x="0" y="2147483646"/>
                </a:cxn>
                <a:cxn ang="0">
                  <a:pos x="0" y="2097535048"/>
                </a:cxn>
                <a:cxn ang="0">
                  <a:pos x="1210922630" y="0"/>
                </a:cxn>
                <a:cxn ang="0">
                  <a:pos x="1231799503" y="0"/>
                </a:cxn>
                <a:cxn ang="0">
                  <a:pos x="2147483646" y="2097535048"/>
                </a:cxn>
                <a:cxn ang="0">
                  <a:pos x="1210922630" y="2147483646"/>
                </a:cxn>
              </a:cxnLst>
              <a:rect l="0" t="0" r="0" b="0"/>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alpha val="100000"/>
              </a:srgbClr>
            </a:solidFill>
            <a:ln w="9525">
              <a:noFill/>
            </a:ln>
          </p:spPr>
          <p:txBody>
            <a:bodyPr/>
            <a:lstStyle/>
            <a:p>
              <a:endParaRPr lang="zh-CN" altLang="en-US"/>
            </a:p>
          </p:txBody>
        </p:sp>
        <p:sp>
          <p:nvSpPr>
            <p:cNvPr id="14354" name="ïṩ1îďè"/>
            <p:cNvSpPr/>
            <p:nvPr/>
          </p:nvSpPr>
          <p:spPr>
            <a:xfrm>
              <a:off x="6688932" y="4799012"/>
              <a:ext cx="725488" cy="1120775"/>
            </a:xfrm>
            <a:custGeom>
              <a:avLst/>
              <a:gdLst/>
              <a:ahLst/>
              <a:cxnLst>
                <a:cxn ang="0">
                  <a:pos x="1665542498" y="913313169"/>
                </a:cxn>
                <a:cxn ang="0">
                  <a:pos x="1665542498" y="913313169"/>
                </a:cxn>
                <a:cxn ang="0">
                  <a:pos x="2081931545" y="1266184166"/>
                </a:cxn>
                <a:cxn ang="0">
                  <a:pos x="2147483646" y="2147483646"/>
                </a:cxn>
                <a:cxn ang="0">
                  <a:pos x="1665542498" y="2147483646"/>
                </a:cxn>
                <a:cxn ang="0">
                  <a:pos x="916049515" y="2147483646"/>
                </a:cxn>
                <a:cxn ang="0">
                  <a:pos x="916049515" y="2147483646"/>
                </a:cxn>
                <a:cxn ang="0">
                  <a:pos x="1665542498" y="913313169"/>
                </a:cxn>
                <a:cxn ang="0">
                  <a:pos x="1665542498" y="0"/>
                </a:cxn>
                <a:cxn ang="0">
                  <a:pos x="0" y="2147483646"/>
                </a:cxn>
                <a:cxn ang="0">
                  <a:pos x="0" y="2147483646"/>
                </a:cxn>
                <a:cxn ang="0">
                  <a:pos x="1665542498" y="2147483646"/>
                </a:cxn>
                <a:cxn ang="0">
                  <a:pos x="2147483646" y="2147483646"/>
                </a:cxn>
                <a:cxn ang="0">
                  <a:pos x="1728002908" y="0"/>
                </a:cxn>
                <a:cxn ang="0">
                  <a:pos x="1665542498" y="0"/>
                </a:cxn>
              </a:cxnLst>
              <a:rect l="0" t="0" r="0" b="0"/>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alpha val="100000"/>
              </a:srgbClr>
            </a:solidFill>
            <a:ln w="9525">
              <a:noFill/>
            </a:ln>
          </p:spPr>
          <p:txBody>
            <a:bodyPr/>
            <a:lstStyle/>
            <a:p>
              <a:endParaRPr lang="zh-CN" altLang="en-US"/>
            </a:p>
          </p:txBody>
        </p:sp>
        <p:sp>
          <p:nvSpPr>
            <p:cNvPr id="14355" name="ïślíďe"/>
            <p:cNvSpPr/>
            <p:nvPr/>
          </p:nvSpPr>
          <p:spPr>
            <a:xfrm>
              <a:off x="3048794" y="4770437"/>
              <a:ext cx="684213" cy="620713"/>
            </a:xfrm>
            <a:custGeom>
              <a:avLst/>
              <a:gdLst/>
              <a:ahLst/>
              <a:cxnLst>
                <a:cxn ang="0">
                  <a:pos x="2147483646" y="2147483646"/>
                </a:cxn>
                <a:cxn ang="0">
                  <a:pos x="1435652208" y="41660796"/>
                </a:cxn>
                <a:cxn ang="0">
                  <a:pos x="1165169125" y="0"/>
                </a:cxn>
                <a:cxn ang="0">
                  <a:pos x="0" y="0"/>
                </a:cxn>
                <a:cxn ang="0">
                  <a:pos x="0" y="2147483646"/>
                </a:cxn>
                <a:cxn ang="0">
                  <a:pos x="2147483646" y="2147483646"/>
                </a:cxn>
              </a:cxnLst>
              <a:rect l="0" t="0" r="0" b="0"/>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14356" name="iŝḻïḓê"/>
            <p:cNvSpPr/>
            <p:nvPr/>
          </p:nvSpPr>
          <p:spPr>
            <a:xfrm>
              <a:off x="6187282" y="1812925"/>
              <a:ext cx="944563" cy="2954338"/>
            </a:xfrm>
            <a:custGeom>
              <a:avLst/>
              <a:gdLst/>
              <a:ahLst/>
              <a:cxnLst>
                <a:cxn ang="0">
                  <a:pos x="2147483646" y="2147483646"/>
                </a:cxn>
                <a:cxn ang="0">
                  <a:pos x="2147483646" y="2147483646"/>
                </a:cxn>
                <a:cxn ang="0">
                  <a:pos x="2147483646" y="2147483646"/>
                </a:cxn>
                <a:cxn ang="0">
                  <a:pos x="416438205" y="831440985"/>
                </a:cxn>
                <a:cxn ang="0">
                  <a:pos x="0" y="415718213"/>
                </a:cxn>
                <a:cxn ang="0">
                  <a:pos x="416438205"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alpha val="100000"/>
              </a:srgbClr>
            </a:solidFill>
            <a:ln w="9525">
              <a:noFill/>
            </a:ln>
          </p:spPr>
          <p:txBody>
            <a:bodyPr/>
            <a:lstStyle/>
            <a:p>
              <a:endParaRPr lang="zh-CN" altLang="en-US"/>
            </a:p>
          </p:txBody>
        </p:sp>
        <p:sp>
          <p:nvSpPr>
            <p:cNvPr id="14357" name="ïśļïde"/>
            <p:cNvSpPr/>
            <p:nvPr/>
          </p:nvSpPr>
          <p:spPr>
            <a:xfrm>
              <a:off x="49331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58" name="išḷîdé"/>
            <p:cNvSpPr/>
            <p:nvPr/>
          </p:nvSpPr>
          <p:spPr>
            <a:xfrm>
              <a:off x="4521994" y="1812925"/>
              <a:ext cx="2481263" cy="2954338"/>
            </a:xfrm>
            <a:custGeom>
              <a:avLst/>
              <a:gdLst/>
              <a:ahLst/>
              <a:cxnLst>
                <a:cxn ang="0">
                  <a:pos x="2147483646" y="2147483646"/>
                </a:cxn>
                <a:cxn ang="0">
                  <a:pos x="2147483646" y="2147483646"/>
                </a:cxn>
                <a:cxn ang="0">
                  <a:pos x="2147483646" y="2147483646"/>
                </a:cxn>
                <a:cxn ang="0">
                  <a:pos x="2147483646" y="831440985"/>
                </a:cxn>
                <a:cxn ang="0">
                  <a:pos x="416081350" y="831440985"/>
                </a:cxn>
                <a:cxn ang="0">
                  <a:pos x="0" y="415718213"/>
                </a:cxn>
                <a:cxn ang="0">
                  <a:pos x="416081350"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alpha val="100000"/>
              </a:srgbClr>
            </a:solidFill>
            <a:ln w="9525">
              <a:noFill/>
            </a:ln>
          </p:spPr>
          <p:txBody>
            <a:bodyPr/>
            <a:lstStyle/>
            <a:p>
              <a:endParaRPr lang="zh-CN" altLang="en-US"/>
            </a:p>
          </p:txBody>
        </p:sp>
        <p:sp>
          <p:nvSpPr>
            <p:cNvPr id="14359" name="î$ļíďe"/>
            <p:cNvSpPr/>
            <p:nvPr/>
          </p:nvSpPr>
          <p:spPr>
            <a:xfrm>
              <a:off x="4933157" y="1935162"/>
              <a:ext cx="192088" cy="387350"/>
            </a:xfrm>
            <a:prstGeom prst="rect">
              <a:avLst/>
            </a:prstGeom>
            <a:solidFill>
              <a:srgbClr val="48595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60" name="ïšľiďè"/>
            <p:cNvSpPr/>
            <p:nvPr/>
          </p:nvSpPr>
          <p:spPr>
            <a:xfrm>
              <a:off x="4509294" y="4643437"/>
              <a:ext cx="2676525" cy="747713"/>
            </a:xfrm>
            <a:custGeom>
              <a:avLst/>
              <a:gdLst/>
              <a:ahLst/>
              <a:cxnLst>
                <a:cxn ang="0">
                  <a:pos x="0" y="1247194402"/>
                </a:cxn>
                <a:cxn ang="0">
                  <a:pos x="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0"/>
                </a:cxn>
                <a:cxn ang="0">
                  <a:pos x="0" y="1247194402"/>
                </a:cxn>
              </a:cxnLst>
              <a:rect l="0" t="0" r="0" b="0"/>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alpha val="100000"/>
              </a:srgbClr>
            </a:solidFill>
            <a:ln w="9525">
              <a:noFill/>
            </a:ln>
          </p:spPr>
          <p:txBody>
            <a:bodyPr/>
            <a:lstStyle/>
            <a:p>
              <a:endParaRPr lang="zh-CN" altLang="en-US"/>
            </a:p>
          </p:txBody>
        </p:sp>
        <p:sp>
          <p:nvSpPr>
            <p:cNvPr id="14361" name="íṣḻîďé"/>
            <p:cNvSpPr/>
            <p:nvPr/>
          </p:nvSpPr>
          <p:spPr>
            <a:xfrm>
              <a:off x="3226594" y="3822700"/>
              <a:ext cx="2705100" cy="1281113"/>
            </a:xfrm>
            <a:custGeom>
              <a:avLst/>
              <a:gdLst/>
              <a:ahLst/>
              <a:cxnLst>
                <a:cxn ang="0">
                  <a:pos x="2147483646" y="2147483646"/>
                </a:cxn>
                <a:cxn ang="0">
                  <a:pos x="2147483646" y="2147483646"/>
                </a:cxn>
                <a:cxn ang="0">
                  <a:pos x="2147483646" y="2147483646"/>
                </a:cxn>
                <a:cxn ang="0">
                  <a:pos x="2147483646" y="2147483646"/>
                </a:cxn>
                <a:cxn ang="0">
                  <a:pos x="2147483646" y="685924313"/>
                </a:cxn>
                <a:cxn ang="0">
                  <a:pos x="2147483646" y="0"/>
                </a:cxn>
                <a:cxn ang="0">
                  <a:pos x="686707654" y="0"/>
                </a:cxn>
                <a:cxn ang="0">
                  <a:pos x="0" y="1039278986"/>
                </a:cxn>
                <a:cxn ang="0">
                  <a:pos x="2147483646" y="2147483646"/>
                </a:cxn>
              </a:cxnLst>
              <a:rect l="0" t="0" r="0" b="0"/>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alpha val="100000"/>
              </a:srgbClr>
            </a:solidFill>
            <a:ln w="9525">
              <a:noFill/>
            </a:ln>
          </p:spPr>
          <p:txBody>
            <a:bodyPr/>
            <a:lstStyle/>
            <a:p>
              <a:endParaRPr lang="zh-CN" altLang="en-US"/>
            </a:p>
          </p:txBody>
        </p:sp>
        <p:sp>
          <p:nvSpPr>
            <p:cNvPr id="14362" name="îṥḷïdê"/>
            <p:cNvSpPr/>
            <p:nvPr/>
          </p:nvSpPr>
          <p:spPr>
            <a:xfrm>
              <a:off x="4509294" y="4770437"/>
              <a:ext cx="684213" cy="620713"/>
            </a:xfrm>
            <a:custGeom>
              <a:avLst/>
              <a:gdLst/>
              <a:ahLst/>
              <a:cxnLst>
                <a:cxn ang="0">
                  <a:pos x="2147483646" y="2147483646"/>
                </a:cxn>
                <a:cxn ang="0">
                  <a:pos x="1414847571" y="41660796"/>
                </a:cxn>
                <a:cxn ang="0">
                  <a:pos x="1144359927" y="0"/>
                </a:cxn>
                <a:cxn ang="0">
                  <a:pos x="0" y="0"/>
                </a:cxn>
                <a:cxn ang="0">
                  <a:pos x="0" y="2147483646"/>
                </a:cxn>
                <a:cxn ang="0">
                  <a:pos x="2147483646" y="2147483646"/>
                </a:cxn>
              </a:cxnLst>
              <a:rect l="0" t="0" r="0" b="0"/>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14363" name="ïSľïḍê"/>
            <p:cNvSpPr/>
            <p:nvPr/>
          </p:nvSpPr>
          <p:spPr>
            <a:xfrm>
              <a:off x="5671344" y="4684712"/>
              <a:ext cx="1263650"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64" name="îślîḓé"/>
            <p:cNvSpPr/>
            <p:nvPr/>
          </p:nvSpPr>
          <p:spPr>
            <a:xfrm>
              <a:off x="5671344" y="4684712"/>
              <a:ext cx="1263650"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65" name="íŝḻïďê"/>
            <p:cNvSpPr/>
            <p:nvPr/>
          </p:nvSpPr>
          <p:spPr>
            <a:xfrm>
              <a:off x="6734969"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14366" name="îŝľiḍè"/>
            <p:cNvSpPr/>
            <p:nvPr/>
          </p:nvSpPr>
          <p:spPr>
            <a:xfrm>
              <a:off x="6720682"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14367" name="iṣḻiďé"/>
            <p:cNvSpPr/>
            <p:nvPr/>
          </p:nvSpPr>
          <p:spPr>
            <a:xfrm>
              <a:off x="6588919"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14368" name="ïš1îḑê"/>
            <p:cNvSpPr/>
            <p:nvPr/>
          </p:nvSpPr>
          <p:spPr>
            <a:xfrm>
              <a:off x="5844382" y="4684712"/>
              <a:ext cx="252413"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69" name="ïSľíḑé"/>
            <p:cNvSpPr/>
            <p:nvPr/>
          </p:nvSpPr>
          <p:spPr>
            <a:xfrm>
              <a:off x="5844382" y="4684712"/>
              <a:ext cx="252413"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70" name="iṧḻíde"/>
            <p:cNvSpPr/>
            <p:nvPr/>
          </p:nvSpPr>
          <p:spPr>
            <a:xfrm>
              <a:off x="5274469" y="3367087"/>
              <a:ext cx="1100138" cy="1103313"/>
            </a:xfrm>
            <a:custGeom>
              <a:avLst/>
              <a:gdLst/>
              <a:ahLst/>
              <a:cxnLst>
                <a:cxn ang="0">
                  <a:pos x="896041859" y="2147483646"/>
                </a:cxn>
                <a:cxn ang="0">
                  <a:pos x="708498002" y="2147483646"/>
                </a:cxn>
                <a:cxn ang="0">
                  <a:pos x="0" y="145500542"/>
                </a:cxn>
                <a:cxn ang="0">
                  <a:pos x="145866430" y="0"/>
                </a:cxn>
                <a:cxn ang="0">
                  <a:pos x="2147483646" y="0"/>
                </a:cxn>
                <a:cxn ang="0">
                  <a:pos x="2147483646" y="124715401"/>
                </a:cxn>
                <a:cxn ang="0">
                  <a:pos x="2147483646" y="1371864855"/>
                </a:cxn>
                <a:cxn ang="0">
                  <a:pos x="2147483646" y="1662865938"/>
                </a:cxn>
                <a:cxn ang="0">
                  <a:pos x="2147483646" y="2147483646"/>
                </a:cxn>
                <a:cxn ang="0">
                  <a:pos x="2147483646" y="2147483646"/>
                </a:cxn>
                <a:cxn ang="0">
                  <a:pos x="896041859" y="2147483646"/>
                </a:cxn>
              </a:cxnLst>
              <a:rect l="0" t="0" r="0" b="0"/>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alpha val="100000"/>
              </a:srgbClr>
            </a:solidFill>
            <a:ln w="9525">
              <a:noFill/>
            </a:ln>
          </p:spPr>
          <p:txBody>
            <a:bodyPr/>
            <a:lstStyle/>
            <a:p>
              <a:endParaRPr lang="zh-CN" altLang="en-US"/>
            </a:p>
          </p:txBody>
        </p:sp>
        <p:sp>
          <p:nvSpPr>
            <p:cNvPr id="14371" name="ïşļïḋè"/>
            <p:cNvSpPr/>
            <p:nvPr/>
          </p:nvSpPr>
          <p:spPr>
            <a:xfrm>
              <a:off x="3340894" y="4953000"/>
              <a:ext cx="542925" cy="966788"/>
            </a:xfrm>
            <a:custGeom>
              <a:avLst/>
              <a:gdLst/>
              <a:ahLst/>
              <a:cxnLst>
                <a:cxn ang="0">
                  <a:pos x="1019955330" y="0"/>
                </a:cxn>
                <a:cxn ang="0">
                  <a:pos x="1040773538" y="0"/>
                </a:cxn>
                <a:cxn ang="0">
                  <a:pos x="2147483646" y="2147483646"/>
                </a:cxn>
                <a:cxn ang="0">
                  <a:pos x="2147483646" y="2147483646"/>
                </a:cxn>
                <a:cxn ang="0">
                  <a:pos x="1040773538" y="2147483646"/>
                </a:cxn>
                <a:cxn ang="0">
                  <a:pos x="0" y="2147483646"/>
                </a:cxn>
                <a:cxn ang="0">
                  <a:pos x="0" y="0"/>
                </a:cxn>
                <a:cxn ang="0">
                  <a:pos x="1019955330" y="0"/>
                </a:cxn>
              </a:cxnLst>
              <a:rect l="0" t="0" r="0" b="0"/>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alpha val="100000"/>
              </a:srgbClr>
            </a:solidFill>
            <a:ln w="9525">
              <a:noFill/>
            </a:ln>
          </p:spPr>
          <p:txBody>
            <a:bodyPr/>
            <a:lstStyle/>
            <a:p>
              <a:endParaRPr lang="zh-CN" altLang="en-US"/>
            </a:p>
          </p:txBody>
        </p:sp>
        <p:sp>
          <p:nvSpPr>
            <p:cNvPr id="14372" name="îṥļïḑê"/>
            <p:cNvSpPr/>
            <p:nvPr/>
          </p:nvSpPr>
          <p:spPr>
            <a:xfrm>
              <a:off x="3126582" y="5057775"/>
              <a:ext cx="423863" cy="757238"/>
            </a:xfrm>
            <a:custGeom>
              <a:avLst/>
              <a:gdLst/>
              <a:ahLst/>
              <a:cxnLst>
                <a:cxn ang="0">
                  <a:pos x="976297777" y="2147483646"/>
                </a:cxn>
                <a:cxn ang="0">
                  <a:pos x="0" y="1727136713"/>
                </a:cxn>
                <a:cxn ang="0">
                  <a:pos x="955528490" y="0"/>
                </a:cxn>
                <a:cxn ang="0">
                  <a:pos x="976297777" y="0"/>
                </a:cxn>
                <a:cxn ang="0">
                  <a:pos x="1931826266" y="1727136713"/>
                </a:cxn>
                <a:cxn ang="0">
                  <a:pos x="1931826266" y="1851989749"/>
                </a:cxn>
                <a:cxn ang="0">
                  <a:pos x="976297777" y="2147483646"/>
                </a:cxn>
              </a:cxnLst>
              <a:rect l="0" t="0" r="0" b="0"/>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alpha val="100000"/>
              </a:srgbClr>
            </a:solidFill>
            <a:ln w="9525">
              <a:noFill/>
            </a:ln>
          </p:spPr>
          <p:txBody>
            <a:bodyPr/>
            <a:lstStyle/>
            <a:p>
              <a:endParaRPr lang="zh-CN" altLang="en-US"/>
            </a:p>
          </p:txBody>
        </p:sp>
        <p:sp>
          <p:nvSpPr>
            <p:cNvPr id="14373" name="iṥľîḓê"/>
            <p:cNvSpPr/>
            <p:nvPr/>
          </p:nvSpPr>
          <p:spPr>
            <a:xfrm>
              <a:off x="3026569" y="4953000"/>
              <a:ext cx="625475" cy="966788"/>
            </a:xfrm>
            <a:custGeom>
              <a:avLst/>
              <a:gdLst/>
              <a:ahLst/>
              <a:cxnLst>
                <a:cxn ang="0">
                  <a:pos x="1438227259" y="935841663"/>
                </a:cxn>
                <a:cxn ang="0">
                  <a:pos x="1938483990" y="2147483646"/>
                </a:cxn>
                <a:cxn ang="0">
                  <a:pos x="1938483990" y="2147483646"/>
                </a:cxn>
                <a:cxn ang="0">
                  <a:pos x="1438227259" y="2147483646"/>
                </a:cxn>
                <a:cxn ang="0">
                  <a:pos x="937975093" y="2147483646"/>
                </a:cxn>
                <a:cxn ang="0">
                  <a:pos x="1438227259" y="935841663"/>
                </a:cxn>
                <a:cxn ang="0">
                  <a:pos x="1438227259" y="0"/>
                </a:cxn>
                <a:cxn ang="0">
                  <a:pos x="1396539579" y="0"/>
                </a:cxn>
                <a:cxn ang="0">
                  <a:pos x="0" y="2147483646"/>
                </a:cxn>
                <a:cxn ang="0">
                  <a:pos x="1438227259" y="2147483646"/>
                </a:cxn>
                <a:cxn ang="0">
                  <a:pos x="2147483646" y="2147483646"/>
                </a:cxn>
                <a:cxn ang="0">
                  <a:pos x="2147483646" y="2147483646"/>
                </a:cxn>
                <a:cxn ang="0">
                  <a:pos x="1438227259" y="0"/>
                </a:cxn>
              </a:cxnLst>
              <a:rect l="0" t="0" r="0" b="0"/>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alpha val="100000"/>
              </a:srgbClr>
            </a:solidFill>
            <a:ln w="9525">
              <a:noFill/>
            </a:ln>
          </p:spPr>
          <p:txBody>
            <a:bodyPr/>
            <a:lstStyle/>
            <a:p>
              <a:endParaRPr lang="zh-CN" altLang="en-US"/>
            </a:p>
          </p:txBody>
        </p:sp>
        <p:sp>
          <p:nvSpPr>
            <p:cNvPr id="14374" name="íš1iďê"/>
            <p:cNvSpPr/>
            <p:nvPr/>
          </p:nvSpPr>
          <p:spPr>
            <a:xfrm>
              <a:off x="61364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75" name="ís1ïdé"/>
            <p:cNvSpPr/>
            <p:nvPr/>
          </p:nvSpPr>
          <p:spPr>
            <a:xfrm>
              <a:off x="4312444" y="3776662"/>
              <a:ext cx="593725" cy="206375"/>
            </a:xfrm>
            <a:prstGeom prst="rect">
              <a:avLst/>
            </a:prstGeom>
            <a:solidFill>
              <a:srgbClr val="33333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76" name="îṧļïḋê"/>
            <p:cNvSpPr/>
            <p:nvPr/>
          </p:nvSpPr>
          <p:spPr>
            <a:xfrm>
              <a:off x="4358482" y="2855912"/>
              <a:ext cx="268288" cy="611188"/>
            </a:xfrm>
            <a:custGeom>
              <a:avLst/>
              <a:gdLst/>
              <a:ahLst/>
              <a:cxnLst>
                <a:cxn ang="0">
                  <a:pos x="268806387" y="0"/>
                </a:cxn>
                <a:cxn ang="0">
                  <a:pos x="20676365" y="291249326"/>
                </a:cxn>
                <a:cxn ang="0">
                  <a:pos x="248130022" y="2147483646"/>
                </a:cxn>
                <a:cxn ang="0">
                  <a:pos x="537617321" y="2147483646"/>
                </a:cxn>
                <a:cxn ang="0">
                  <a:pos x="889133716" y="2147483646"/>
                </a:cxn>
                <a:cxn ang="0">
                  <a:pos x="1157940103" y="1789116037"/>
                </a:cxn>
                <a:cxn ang="0">
                  <a:pos x="1137263737" y="1227416020"/>
                </a:cxn>
                <a:cxn ang="0">
                  <a:pos x="682356424" y="270446129"/>
                </a:cxn>
                <a:cxn ang="0">
                  <a:pos x="268806387" y="0"/>
                </a:cxn>
              </a:cxnLst>
              <a:rect l="0" t="0" r="0" b="0"/>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alpha val="100000"/>
              </a:srgbClr>
            </a:solidFill>
            <a:ln w="9525">
              <a:noFill/>
            </a:ln>
          </p:spPr>
          <p:txBody>
            <a:bodyPr/>
            <a:lstStyle/>
            <a:p>
              <a:endParaRPr lang="zh-CN" altLang="en-US"/>
            </a:p>
          </p:txBody>
        </p:sp>
        <p:sp>
          <p:nvSpPr>
            <p:cNvPr id="14377" name="išḷïde"/>
            <p:cNvSpPr/>
            <p:nvPr/>
          </p:nvSpPr>
          <p:spPr>
            <a:xfrm>
              <a:off x="4271169" y="2855912"/>
              <a:ext cx="269875" cy="611188"/>
            </a:xfrm>
            <a:custGeom>
              <a:avLst/>
              <a:gdLst/>
              <a:ahLst/>
              <a:cxnLst>
                <a:cxn ang="0">
                  <a:pos x="292919581" y="0"/>
                </a:cxn>
                <a:cxn ang="0">
                  <a:pos x="20922174" y="291249326"/>
                </a:cxn>
                <a:cxn ang="0">
                  <a:pos x="271997407" y="2147483646"/>
                </a:cxn>
                <a:cxn ang="0">
                  <a:pos x="564916987" y="2147483646"/>
                </a:cxn>
                <a:cxn ang="0">
                  <a:pos x="920607663" y="2147483646"/>
                </a:cxn>
                <a:cxn ang="0">
                  <a:pos x="1171682896" y="1789116037"/>
                </a:cxn>
                <a:cxn ang="0">
                  <a:pos x="1150756148" y="1227416020"/>
                </a:cxn>
                <a:cxn ang="0">
                  <a:pos x="711376778" y="270446129"/>
                </a:cxn>
                <a:cxn ang="0">
                  <a:pos x="292919581" y="0"/>
                </a:cxn>
              </a:cxnLst>
              <a:rect l="0" t="0" r="0" b="0"/>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alpha val="100000"/>
              </a:srgbClr>
            </a:solidFill>
            <a:ln w="9525">
              <a:noFill/>
            </a:ln>
          </p:spPr>
          <p:txBody>
            <a:bodyPr/>
            <a:lstStyle/>
            <a:p>
              <a:endParaRPr lang="zh-CN" altLang="en-US"/>
            </a:p>
          </p:txBody>
        </p:sp>
        <p:sp>
          <p:nvSpPr>
            <p:cNvPr id="14378" name="iṧľîḍe"/>
            <p:cNvSpPr/>
            <p:nvPr/>
          </p:nvSpPr>
          <p:spPr>
            <a:xfrm>
              <a:off x="3847307" y="2855912"/>
              <a:ext cx="557213" cy="611188"/>
            </a:xfrm>
            <a:custGeom>
              <a:avLst/>
              <a:gdLst/>
              <a:ahLst/>
              <a:cxnLst>
                <a:cxn ang="0">
                  <a:pos x="292043554" y="0"/>
                </a:cxn>
                <a:cxn ang="0">
                  <a:pos x="20858949" y="291249326"/>
                </a:cxn>
                <a:cxn ang="0">
                  <a:pos x="271184606" y="2147483646"/>
                </a:cxn>
                <a:cxn ang="0">
                  <a:pos x="604950625" y="2147483646"/>
                </a:cxn>
                <a:cxn ang="0">
                  <a:pos x="2127763514" y="2147483646"/>
                </a:cxn>
                <a:cxn ang="0">
                  <a:pos x="2147483646" y="2147483646"/>
                </a:cxn>
                <a:cxn ang="0">
                  <a:pos x="2147483646" y="1809919234"/>
                </a:cxn>
                <a:cxn ang="0">
                  <a:pos x="2147483646" y="1206612823"/>
                </a:cxn>
                <a:cxn ang="0">
                  <a:pos x="2147483646" y="291249326"/>
                </a:cxn>
                <a:cxn ang="0">
                  <a:pos x="1898296806" y="0"/>
                </a:cxn>
                <a:cxn ang="0">
                  <a:pos x="292043554" y="0"/>
                </a:cxn>
              </a:cxnLst>
              <a:rect l="0" t="0" r="0" b="0"/>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alpha val="100000"/>
              </a:srgbClr>
            </a:solidFill>
            <a:ln w="9525">
              <a:noFill/>
            </a:ln>
          </p:spPr>
          <p:txBody>
            <a:bodyPr/>
            <a:lstStyle/>
            <a:p>
              <a:endParaRPr lang="zh-CN" altLang="en-US"/>
            </a:p>
          </p:txBody>
        </p:sp>
        <p:sp>
          <p:nvSpPr>
            <p:cNvPr id="14379" name="iṣ1iďe"/>
            <p:cNvSpPr/>
            <p:nvPr/>
          </p:nvSpPr>
          <p:spPr>
            <a:xfrm>
              <a:off x="3925094" y="3508375"/>
              <a:ext cx="1039813" cy="309563"/>
            </a:xfrm>
            <a:custGeom>
              <a:avLst/>
              <a:gdLst/>
              <a:ahLst/>
              <a:cxnLst>
                <a:cxn ang="0">
                  <a:pos x="1601517246" y="1202010367"/>
                </a:cxn>
                <a:cxn ang="0">
                  <a:pos x="2147483646" y="1409253691"/>
                </a:cxn>
                <a:cxn ang="0">
                  <a:pos x="2147483646" y="1409253691"/>
                </a:cxn>
                <a:cxn ang="0">
                  <a:pos x="2147483646" y="1077666194"/>
                </a:cxn>
                <a:cxn ang="0">
                  <a:pos x="2147483646" y="953317468"/>
                </a:cxn>
                <a:cxn ang="0">
                  <a:pos x="2147483646" y="559557884"/>
                </a:cxn>
                <a:cxn ang="0">
                  <a:pos x="2147483646" y="62172087"/>
                </a:cxn>
                <a:cxn ang="0">
                  <a:pos x="1539119345" y="0"/>
                </a:cxn>
                <a:cxn ang="0">
                  <a:pos x="207989964" y="0"/>
                </a:cxn>
                <a:cxn ang="0">
                  <a:pos x="145592062" y="186520812"/>
                </a:cxn>
                <a:cxn ang="0">
                  <a:pos x="1601517246" y="1202010367"/>
                </a:cxn>
              </a:cxnLst>
              <a:rect l="0" t="0" r="0" b="0"/>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alpha val="100000"/>
              </a:srgbClr>
            </a:solidFill>
            <a:ln w="9525">
              <a:noFill/>
            </a:ln>
          </p:spPr>
          <p:txBody>
            <a:bodyPr/>
            <a:lstStyle/>
            <a:p>
              <a:endParaRPr lang="zh-CN" altLang="en-US"/>
            </a:p>
          </p:txBody>
        </p:sp>
        <p:sp>
          <p:nvSpPr>
            <p:cNvPr id="14380" name="iṧ1îḑe"/>
            <p:cNvSpPr/>
            <p:nvPr/>
          </p:nvSpPr>
          <p:spPr>
            <a:xfrm>
              <a:off x="4052094" y="3913187"/>
              <a:ext cx="1304925" cy="866775"/>
            </a:xfrm>
            <a:custGeom>
              <a:avLst/>
              <a:gdLst/>
              <a:ahLst/>
              <a:cxnLst>
                <a:cxn ang="0">
                  <a:pos x="0" y="2147483646"/>
                </a:cxn>
                <a:cxn ang="0">
                  <a:pos x="832720094" y="2147483646"/>
                </a:cxn>
                <a:cxn ang="0">
                  <a:pos x="2147483646" y="2147483646"/>
                </a:cxn>
                <a:cxn ang="0">
                  <a:pos x="2147483646" y="2147483646"/>
                </a:cxn>
                <a:cxn ang="0">
                  <a:pos x="2147483646" y="832464396"/>
                </a:cxn>
                <a:cxn ang="0">
                  <a:pos x="2147483646" y="0"/>
                </a:cxn>
                <a:cxn ang="0">
                  <a:pos x="832720094" y="0"/>
                </a:cxn>
                <a:cxn ang="0">
                  <a:pos x="0" y="832464396"/>
                </a:cxn>
                <a:cxn ang="0">
                  <a:pos x="0" y="2147483646"/>
                </a:cxn>
              </a:cxnLst>
              <a:rect l="0" t="0" r="0" b="0"/>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alpha val="100000"/>
              </a:srgbClr>
            </a:solidFill>
            <a:ln w="9525">
              <a:noFill/>
            </a:ln>
          </p:spPr>
          <p:txBody>
            <a:bodyPr/>
            <a:lstStyle/>
            <a:p>
              <a:endParaRPr lang="zh-CN" altLang="en-US"/>
            </a:p>
          </p:txBody>
        </p:sp>
        <p:sp>
          <p:nvSpPr>
            <p:cNvPr id="14381" name="iŝľïḍê"/>
            <p:cNvSpPr/>
            <p:nvPr/>
          </p:nvSpPr>
          <p:spPr>
            <a:xfrm>
              <a:off x="4239419" y="2076450"/>
              <a:ext cx="128588" cy="87313"/>
            </a:xfrm>
            <a:custGeom>
              <a:avLst/>
              <a:gdLst/>
              <a:ahLst/>
              <a:cxnLst>
                <a:cxn ang="0">
                  <a:pos x="0" y="295651009"/>
                </a:cxn>
                <a:cxn ang="0">
                  <a:pos x="337447059" y="21115960"/>
                </a:cxn>
                <a:cxn ang="0">
                  <a:pos x="569442773" y="232298534"/>
                </a:cxn>
                <a:cxn ang="0">
                  <a:pos x="485079860" y="359003483"/>
                </a:cxn>
                <a:cxn ang="0">
                  <a:pos x="253084146" y="401239998"/>
                </a:cxn>
                <a:cxn ang="0">
                  <a:pos x="0" y="295651009"/>
                </a:cxn>
              </a:cxnLst>
              <a:rect l="0" t="0" r="0" b="0"/>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alpha val="100000"/>
              </a:srgbClr>
            </a:solidFill>
            <a:ln w="9525">
              <a:noFill/>
            </a:ln>
          </p:spPr>
          <p:txBody>
            <a:bodyPr/>
            <a:lstStyle/>
            <a:p>
              <a:endParaRPr lang="zh-CN" altLang="en-US"/>
            </a:p>
          </p:txBody>
        </p:sp>
        <p:sp>
          <p:nvSpPr>
            <p:cNvPr id="14382" name="íślíḍê"/>
            <p:cNvSpPr/>
            <p:nvPr/>
          </p:nvSpPr>
          <p:spPr>
            <a:xfrm>
              <a:off x="4448969" y="2770187"/>
              <a:ext cx="781050" cy="496888"/>
            </a:xfrm>
            <a:custGeom>
              <a:avLst/>
              <a:gdLst/>
              <a:ahLst/>
              <a:cxnLst>
                <a:cxn ang="0">
                  <a:pos x="62589054" y="374056375"/>
                </a:cxn>
                <a:cxn ang="0">
                  <a:pos x="458974212" y="1080603759"/>
                </a:cxn>
                <a:cxn ang="0">
                  <a:pos x="667596778" y="1475442816"/>
                </a:cxn>
                <a:cxn ang="0">
                  <a:pos x="1126570990" y="2036525099"/>
                </a:cxn>
                <a:cxn ang="0">
                  <a:pos x="1376922637" y="2147483646"/>
                </a:cxn>
                <a:cxn ang="0">
                  <a:pos x="1585545203" y="2147483646"/>
                </a:cxn>
                <a:cxn ang="0">
                  <a:pos x="2147483646" y="2147483646"/>
                </a:cxn>
                <a:cxn ang="0">
                  <a:pos x="2147483646" y="1974186169"/>
                </a:cxn>
                <a:cxn ang="0">
                  <a:pos x="2147483646" y="1807938385"/>
                </a:cxn>
                <a:cxn ang="0">
                  <a:pos x="1522960717" y="1766373020"/>
                </a:cxn>
                <a:cxn ang="0">
                  <a:pos x="959672938" y="1018264829"/>
                </a:cxn>
                <a:cxn ang="0">
                  <a:pos x="897083884" y="914360534"/>
                </a:cxn>
                <a:cxn ang="0">
                  <a:pos x="458974212" y="145465102"/>
                </a:cxn>
                <a:cxn ang="0">
                  <a:pos x="146038080" y="62343489"/>
                </a:cxn>
                <a:cxn ang="0">
                  <a:pos x="62589054" y="374056375"/>
                </a:cxn>
              </a:cxnLst>
              <a:rect l="0" t="0" r="0" b="0"/>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alpha val="100000"/>
              </a:srgbClr>
            </a:solidFill>
            <a:ln w="9525">
              <a:noFill/>
            </a:ln>
          </p:spPr>
          <p:txBody>
            <a:bodyPr/>
            <a:lstStyle/>
            <a:p>
              <a:endParaRPr lang="zh-CN" altLang="en-US"/>
            </a:p>
          </p:txBody>
        </p:sp>
        <p:sp>
          <p:nvSpPr>
            <p:cNvPr id="14383" name="iṣḻiďe"/>
            <p:cNvSpPr/>
            <p:nvPr/>
          </p:nvSpPr>
          <p:spPr>
            <a:xfrm>
              <a:off x="4550569" y="2947987"/>
              <a:ext cx="107950" cy="146050"/>
            </a:xfrm>
            <a:custGeom>
              <a:avLst/>
              <a:gdLst/>
              <a:ahLst/>
              <a:cxnLst>
                <a:cxn ang="0">
                  <a:pos x="0" y="93246575"/>
                </a:cxn>
                <a:cxn ang="0">
                  <a:pos x="70564375" y="231854375"/>
                </a:cxn>
                <a:cxn ang="0">
                  <a:pos x="171370625" y="70564375"/>
                </a:cxn>
                <a:cxn ang="0">
                  <a:pos x="151209375" y="35282188"/>
                </a:cxn>
                <a:cxn ang="0">
                  <a:pos x="100806250" y="0"/>
                </a:cxn>
                <a:cxn ang="0">
                  <a:pos x="0" y="93246575"/>
                </a:cxn>
              </a:cxnLst>
              <a:rect l="0" t="0" r="0" b="0"/>
              <a:pathLst>
                <a:path w="68" h="92">
                  <a:moveTo>
                    <a:pt x="0" y="37"/>
                  </a:moveTo>
                  <a:lnTo>
                    <a:pt x="28" y="92"/>
                  </a:lnTo>
                  <a:lnTo>
                    <a:pt x="68" y="28"/>
                  </a:lnTo>
                  <a:lnTo>
                    <a:pt x="60" y="14"/>
                  </a:lnTo>
                  <a:lnTo>
                    <a:pt x="40" y="0"/>
                  </a:lnTo>
                  <a:lnTo>
                    <a:pt x="0" y="37"/>
                  </a:lnTo>
                  <a:close/>
                </a:path>
              </a:pathLst>
            </a:custGeom>
            <a:solidFill>
              <a:srgbClr val="E5785C">
                <a:alpha val="100000"/>
              </a:srgbClr>
            </a:solidFill>
            <a:ln w="9525">
              <a:noFill/>
            </a:ln>
          </p:spPr>
          <p:txBody>
            <a:bodyPr/>
            <a:lstStyle/>
            <a:p>
              <a:endParaRPr lang="zh-CN" altLang="en-US"/>
            </a:p>
          </p:txBody>
        </p:sp>
        <p:sp>
          <p:nvSpPr>
            <p:cNvPr id="14384" name="îṧḷiḑè"/>
            <p:cNvSpPr/>
            <p:nvPr/>
          </p:nvSpPr>
          <p:spPr>
            <a:xfrm>
              <a:off x="4444207" y="2801937"/>
              <a:ext cx="211138" cy="268288"/>
            </a:xfrm>
            <a:custGeom>
              <a:avLst/>
              <a:gdLst/>
              <a:ahLst/>
              <a:cxnLst>
                <a:cxn ang="0">
                  <a:pos x="505625020" y="0"/>
                </a:cxn>
                <a:cxn ang="0">
                  <a:pos x="969114240" y="847776438"/>
                </a:cxn>
                <a:cxn ang="0">
                  <a:pos x="421353419" y="1219973745"/>
                </a:cxn>
                <a:cxn ang="0">
                  <a:pos x="0" y="578970051"/>
                </a:cxn>
                <a:cxn ang="0">
                  <a:pos x="505625020" y="0"/>
                </a:cxn>
              </a:cxnLst>
              <a:rect l="0" t="0" r="0" b="0"/>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alpha val="100000"/>
              </a:srgbClr>
            </a:solidFill>
            <a:ln w="9525">
              <a:noFill/>
            </a:ln>
          </p:spPr>
          <p:txBody>
            <a:bodyPr/>
            <a:lstStyle/>
            <a:p>
              <a:endParaRPr lang="zh-CN" altLang="en-US"/>
            </a:p>
          </p:txBody>
        </p:sp>
        <p:sp>
          <p:nvSpPr>
            <p:cNvPr id="14385" name="îṩḻíḓè"/>
            <p:cNvSpPr/>
            <p:nvPr/>
          </p:nvSpPr>
          <p:spPr>
            <a:xfrm>
              <a:off x="4572794" y="3486150"/>
              <a:ext cx="0" cy="3175"/>
            </a:xfrm>
            <a:custGeom>
              <a:avLst/>
              <a:gdLst/>
              <a:ahLst/>
              <a:cxnLst>
                <a:cxn ang="0">
                  <a:pos x="0" y="10080625"/>
                </a:cxn>
                <a:cxn ang="0">
                  <a:pos x="0" y="0"/>
                </a:cxn>
                <a:cxn ang="0">
                  <a:pos x="0" y="10080625"/>
                </a:cxn>
              </a:cxnLst>
              <a:rect l="0" t="0" r="0" b="0"/>
              <a:pathLst>
                <a:path h="1">
                  <a:moveTo>
                    <a:pt x="0" y="1"/>
                  </a:moveTo>
                  <a:cubicBezTo>
                    <a:pt x="0" y="1"/>
                    <a:pt x="0" y="0"/>
                    <a:pt x="0" y="0"/>
                  </a:cubicBezTo>
                  <a:cubicBezTo>
                    <a:pt x="0" y="0"/>
                    <a:pt x="0" y="1"/>
                    <a:pt x="0" y="1"/>
                  </a:cubicBezTo>
                  <a:close/>
                </a:path>
              </a:pathLst>
            </a:custGeom>
            <a:solidFill>
              <a:srgbClr val="FFE536">
                <a:alpha val="100000"/>
              </a:srgbClr>
            </a:solidFill>
            <a:ln w="9525">
              <a:noFill/>
            </a:ln>
          </p:spPr>
          <p:txBody>
            <a:bodyPr/>
            <a:lstStyle/>
            <a:p>
              <a:endParaRPr lang="zh-CN" altLang="en-US"/>
            </a:p>
          </p:txBody>
        </p:sp>
        <p:sp>
          <p:nvSpPr>
            <p:cNvPr id="14386" name="ïṩlîḑè"/>
            <p:cNvSpPr/>
            <p:nvPr/>
          </p:nvSpPr>
          <p:spPr>
            <a:xfrm>
              <a:off x="4098132" y="2760662"/>
              <a:ext cx="492125" cy="725488"/>
            </a:xfrm>
            <a:custGeom>
              <a:avLst/>
              <a:gdLst/>
              <a:ahLst/>
              <a:cxnLst>
                <a:cxn ang="0">
                  <a:pos x="2147483646" y="666216999"/>
                </a:cxn>
                <a:cxn ang="0">
                  <a:pos x="2147483646" y="1915375014"/>
                </a:cxn>
                <a:cxn ang="0">
                  <a:pos x="2147483646" y="2147483646"/>
                </a:cxn>
                <a:cxn ang="0">
                  <a:pos x="2147483646" y="2147483646"/>
                </a:cxn>
                <a:cxn ang="0">
                  <a:pos x="2147483646" y="2147483646"/>
                </a:cxn>
                <a:cxn ang="0">
                  <a:pos x="2147483646" y="2147483646"/>
                </a:cxn>
                <a:cxn ang="0">
                  <a:pos x="1432689793" y="2147483646"/>
                </a:cxn>
                <a:cxn ang="0">
                  <a:pos x="0" y="2147483646"/>
                </a:cxn>
                <a:cxn ang="0">
                  <a:pos x="0" y="499665031"/>
                </a:cxn>
                <a:cxn ang="0">
                  <a:pos x="103820148" y="208192242"/>
                </a:cxn>
                <a:cxn ang="0">
                  <a:pos x="705962426" y="811953394"/>
                </a:cxn>
                <a:cxn ang="0">
                  <a:pos x="789017633" y="895229378"/>
                </a:cxn>
                <a:cxn ang="0">
                  <a:pos x="892837781" y="458024757"/>
                </a:cxn>
                <a:cxn ang="0">
                  <a:pos x="581381894" y="20820137"/>
                </a:cxn>
                <a:cxn ang="0">
                  <a:pos x="664437101" y="0"/>
                </a:cxn>
                <a:cxn ang="0">
                  <a:pos x="1681855414" y="0"/>
                </a:cxn>
                <a:cxn ang="0">
                  <a:pos x="1723380740" y="0"/>
                </a:cxn>
                <a:cxn ang="0">
                  <a:pos x="1764910622" y="0"/>
                </a:cxn>
                <a:cxn ang="0">
                  <a:pos x="1951781420" y="83275984"/>
                </a:cxn>
                <a:cxn ang="0">
                  <a:pos x="1972546361" y="83275984"/>
                </a:cxn>
                <a:cxn ang="0">
                  <a:pos x="2147483646" y="666216999"/>
                </a:cxn>
              </a:cxnLst>
              <a:rect l="0" t="0" r="0" b="0"/>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alpha val="100000"/>
              </a:srgbClr>
            </a:solidFill>
            <a:ln w="9525">
              <a:noFill/>
            </a:ln>
          </p:spPr>
          <p:txBody>
            <a:bodyPr/>
            <a:lstStyle/>
            <a:p>
              <a:endParaRPr lang="zh-CN" altLang="en-US"/>
            </a:p>
          </p:txBody>
        </p:sp>
        <p:sp>
          <p:nvSpPr>
            <p:cNvPr id="14387" name="îśľîḋe"/>
            <p:cNvSpPr/>
            <p:nvPr/>
          </p:nvSpPr>
          <p:spPr>
            <a:xfrm>
              <a:off x="4226719" y="2760662"/>
              <a:ext cx="363538" cy="674688"/>
            </a:xfrm>
            <a:custGeom>
              <a:avLst/>
              <a:gdLst/>
              <a:ahLst/>
              <a:cxnLst>
                <a:cxn ang="0">
                  <a:pos x="1651998468" y="665014433"/>
                </a:cxn>
                <a:cxn ang="0">
                  <a:pos x="1631349510" y="1911924472"/>
                </a:cxn>
                <a:cxn ang="0">
                  <a:pos x="1590047049" y="2147483646"/>
                </a:cxn>
                <a:cxn ang="0">
                  <a:pos x="1590047049" y="2147483646"/>
                </a:cxn>
                <a:cxn ang="0">
                  <a:pos x="123898295" y="810487195"/>
                </a:cxn>
                <a:cxn ang="0">
                  <a:pos x="206498672" y="893615139"/>
                </a:cxn>
                <a:cxn ang="0">
                  <a:pos x="309748009" y="457196853"/>
                </a:cxn>
                <a:cxn ang="0">
                  <a:pos x="0" y="20783126"/>
                </a:cxn>
                <a:cxn ang="0">
                  <a:pos x="82600378" y="0"/>
                </a:cxn>
                <a:cxn ang="0">
                  <a:pos x="1094449326" y="0"/>
                </a:cxn>
                <a:cxn ang="0">
                  <a:pos x="1135747243" y="0"/>
                </a:cxn>
                <a:cxn ang="0">
                  <a:pos x="1177049704" y="0"/>
                </a:cxn>
                <a:cxn ang="0">
                  <a:pos x="1362899418" y="83127944"/>
                </a:cxn>
                <a:cxn ang="0">
                  <a:pos x="1383548376" y="83127944"/>
                </a:cxn>
                <a:cxn ang="0">
                  <a:pos x="1651998468" y="665014433"/>
                </a:cxn>
              </a:cxnLst>
              <a:rect l="0" t="0" r="0" b="0"/>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alpha val="100000"/>
              </a:srgbClr>
            </a:solidFill>
            <a:ln w="9525">
              <a:noFill/>
            </a:ln>
          </p:spPr>
          <p:txBody>
            <a:bodyPr/>
            <a:lstStyle/>
            <a:p>
              <a:endParaRPr lang="zh-CN" altLang="en-US"/>
            </a:p>
          </p:txBody>
        </p:sp>
        <p:sp>
          <p:nvSpPr>
            <p:cNvPr id="14388" name="ïṧ1iďè"/>
            <p:cNvSpPr/>
            <p:nvPr/>
          </p:nvSpPr>
          <p:spPr>
            <a:xfrm>
              <a:off x="4098132" y="3024187"/>
              <a:ext cx="479425" cy="625475"/>
            </a:xfrm>
            <a:custGeom>
              <a:avLst/>
              <a:gdLst/>
              <a:ahLst/>
              <a:cxnLst>
                <a:cxn ang="0">
                  <a:pos x="2147483646" y="1667511784"/>
                </a:cxn>
                <a:cxn ang="0">
                  <a:pos x="2147483646" y="1750887145"/>
                </a:cxn>
                <a:cxn ang="0">
                  <a:pos x="2147483646" y="1750887145"/>
                </a:cxn>
                <a:cxn ang="0">
                  <a:pos x="2147483646" y="2147483646"/>
                </a:cxn>
                <a:cxn ang="0">
                  <a:pos x="0" y="2147483646"/>
                </a:cxn>
                <a:cxn ang="0">
                  <a:pos x="0" y="1646665661"/>
                </a:cxn>
                <a:cxn ang="0">
                  <a:pos x="0" y="1625824104"/>
                </a:cxn>
                <a:cxn ang="0">
                  <a:pos x="729675718" y="1688353342"/>
                </a:cxn>
                <a:cxn ang="0">
                  <a:pos x="833916411" y="1563290301"/>
                </a:cxn>
                <a:cxn ang="0">
                  <a:pos x="833916411" y="958821216"/>
                </a:cxn>
                <a:cxn ang="0">
                  <a:pos x="833916411" y="396035247"/>
                </a:cxn>
                <a:cxn ang="0">
                  <a:pos x="833916411" y="208438402"/>
                </a:cxn>
                <a:cxn ang="0">
                  <a:pos x="833916411" y="0"/>
                </a:cxn>
                <a:cxn ang="0">
                  <a:pos x="2105639166" y="0"/>
                </a:cxn>
                <a:cxn ang="0">
                  <a:pos x="2105639166" y="1688353342"/>
                </a:cxn>
                <a:cxn ang="0">
                  <a:pos x="2147483646" y="1667511784"/>
                </a:cxn>
              </a:cxnLst>
              <a:rect l="0" t="0" r="0" b="0"/>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alpha val="100000"/>
              </a:srgbClr>
            </a:solidFill>
            <a:ln w="9525">
              <a:noFill/>
            </a:ln>
          </p:spPr>
          <p:txBody>
            <a:bodyPr/>
            <a:lstStyle/>
            <a:p>
              <a:endParaRPr lang="zh-CN" altLang="en-US"/>
            </a:p>
          </p:txBody>
        </p:sp>
        <p:sp>
          <p:nvSpPr>
            <p:cNvPr id="14389" name="íšḻïdê"/>
            <p:cNvSpPr/>
            <p:nvPr/>
          </p:nvSpPr>
          <p:spPr>
            <a:xfrm>
              <a:off x="4120357" y="2765425"/>
              <a:ext cx="206375" cy="190500"/>
            </a:xfrm>
            <a:custGeom>
              <a:avLst/>
              <a:gdLst/>
              <a:ahLst/>
              <a:cxnLst>
                <a:cxn ang="0">
                  <a:pos x="946458681" y="432026786"/>
                </a:cxn>
                <a:cxn ang="0">
                  <a:pos x="694071228" y="864053571"/>
                </a:cxn>
                <a:cxn ang="0">
                  <a:pos x="0" y="185152393"/>
                </a:cxn>
                <a:cxn ang="0">
                  <a:pos x="357551567" y="20574000"/>
                </a:cxn>
                <a:cxn ang="0">
                  <a:pos x="483747586" y="0"/>
                </a:cxn>
                <a:cxn ang="0">
                  <a:pos x="946458681" y="432026786"/>
                </a:cxn>
              </a:cxnLst>
              <a:rect l="0" t="0" r="0" b="0"/>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alpha val="100000"/>
              </a:srgbClr>
            </a:solidFill>
            <a:ln w="9525">
              <a:noFill/>
            </a:ln>
          </p:spPr>
          <p:txBody>
            <a:bodyPr/>
            <a:lstStyle/>
            <a:p>
              <a:endParaRPr lang="zh-CN" altLang="en-US"/>
            </a:p>
          </p:txBody>
        </p:sp>
        <p:sp>
          <p:nvSpPr>
            <p:cNvPr id="14390" name="ís1ïḋê"/>
            <p:cNvSpPr/>
            <p:nvPr/>
          </p:nvSpPr>
          <p:spPr>
            <a:xfrm>
              <a:off x="4180682" y="2755900"/>
              <a:ext cx="158750" cy="277813"/>
            </a:xfrm>
            <a:custGeom>
              <a:avLst/>
              <a:gdLst/>
              <a:ahLst/>
              <a:cxnLst>
                <a:cxn ang="0">
                  <a:pos x="288017857" y="20740334"/>
                </a:cxn>
                <a:cxn ang="0">
                  <a:pos x="720044643" y="1265246934"/>
                </a:cxn>
                <a:cxn ang="0">
                  <a:pos x="596609714" y="1265246934"/>
                </a:cxn>
                <a:cxn ang="0">
                  <a:pos x="452600786" y="1265246934"/>
                </a:cxn>
                <a:cxn ang="0">
                  <a:pos x="0" y="62225558"/>
                </a:cxn>
                <a:cxn ang="0">
                  <a:pos x="123434929" y="41485223"/>
                </a:cxn>
                <a:cxn ang="0">
                  <a:pos x="288017857" y="20740334"/>
                </a:cxn>
              </a:cxnLst>
              <a:rect l="0" t="0" r="0" b="0"/>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alpha val="100000"/>
              </a:srgbClr>
            </a:solidFill>
            <a:ln w="9525">
              <a:noFill/>
            </a:ln>
          </p:spPr>
          <p:txBody>
            <a:bodyPr/>
            <a:lstStyle/>
            <a:p>
              <a:endParaRPr lang="zh-CN" altLang="en-US"/>
            </a:p>
          </p:txBody>
        </p:sp>
        <p:sp>
          <p:nvSpPr>
            <p:cNvPr id="14391" name="iSļîḑe"/>
            <p:cNvSpPr/>
            <p:nvPr/>
          </p:nvSpPr>
          <p:spPr>
            <a:xfrm>
              <a:off x="4426744" y="2751137"/>
              <a:ext cx="131763" cy="287338"/>
            </a:xfrm>
            <a:custGeom>
              <a:avLst/>
              <a:gdLst/>
              <a:ahLst/>
              <a:cxnLst>
                <a:cxn ang="0">
                  <a:pos x="0" y="104011795"/>
                </a:cxn>
                <a:cxn ang="0">
                  <a:pos x="61933154" y="145611952"/>
                </a:cxn>
                <a:cxn ang="0">
                  <a:pos x="330302580" y="1310525813"/>
                </a:cxn>
                <a:cxn ang="0">
                  <a:pos x="495451598" y="1289723454"/>
                </a:cxn>
                <a:cxn ang="0">
                  <a:pos x="598672006" y="1310525813"/>
                </a:cxn>
                <a:cxn ang="0">
                  <a:pos x="330302580" y="104011795"/>
                </a:cxn>
                <a:cxn ang="0">
                  <a:pos x="268369426" y="41604718"/>
                </a:cxn>
                <a:cxn ang="0">
                  <a:pos x="165149018" y="20802359"/>
                </a:cxn>
                <a:cxn ang="0">
                  <a:pos x="0" y="20802359"/>
                </a:cxn>
                <a:cxn ang="0">
                  <a:pos x="0" y="20802359"/>
                </a:cxn>
                <a:cxn ang="0">
                  <a:pos x="0" y="62407077"/>
                </a:cxn>
                <a:cxn ang="0">
                  <a:pos x="0" y="104011795"/>
                </a:cxn>
              </a:cxnLst>
              <a:rect l="0" t="0" r="0" b="0"/>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alpha val="100000"/>
              </a:srgbClr>
            </a:solidFill>
            <a:ln w="9525">
              <a:noFill/>
            </a:ln>
          </p:spPr>
          <p:txBody>
            <a:bodyPr/>
            <a:lstStyle/>
            <a:p>
              <a:endParaRPr lang="zh-CN" altLang="en-US"/>
            </a:p>
          </p:txBody>
        </p:sp>
        <p:sp>
          <p:nvSpPr>
            <p:cNvPr id="14392" name="ïṥ1îḑé"/>
            <p:cNvSpPr/>
            <p:nvPr/>
          </p:nvSpPr>
          <p:spPr>
            <a:xfrm>
              <a:off x="4339432" y="3106737"/>
              <a:ext cx="169863" cy="104775"/>
            </a:xfrm>
            <a:custGeom>
              <a:avLst/>
              <a:gdLst/>
              <a:ahLst/>
              <a:cxnLst>
                <a:cxn ang="0">
                  <a:pos x="779822669" y="0"/>
                </a:cxn>
                <a:cxn ang="0">
                  <a:pos x="0" y="0"/>
                </a:cxn>
                <a:cxn ang="0">
                  <a:pos x="0" y="228272837"/>
                </a:cxn>
                <a:cxn ang="0">
                  <a:pos x="252916825" y="477295679"/>
                </a:cxn>
                <a:cxn ang="0">
                  <a:pos x="526905844" y="477295679"/>
                </a:cxn>
                <a:cxn ang="0">
                  <a:pos x="779822669" y="228272837"/>
                </a:cxn>
                <a:cxn ang="0">
                  <a:pos x="779822669" y="0"/>
                </a:cxn>
              </a:cxnLst>
              <a:rect l="0" t="0" r="0" b="0"/>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alpha val="100000"/>
              </a:srgbClr>
            </a:solidFill>
            <a:ln w="9525">
              <a:noFill/>
            </a:ln>
          </p:spPr>
          <p:txBody>
            <a:bodyPr/>
            <a:lstStyle/>
            <a:p>
              <a:endParaRPr lang="zh-CN" altLang="en-US"/>
            </a:p>
          </p:txBody>
        </p:sp>
        <p:sp>
          <p:nvSpPr>
            <p:cNvPr id="14393" name="îşļîḋê"/>
            <p:cNvSpPr/>
            <p:nvPr/>
          </p:nvSpPr>
          <p:spPr>
            <a:xfrm>
              <a:off x="4426744" y="2755900"/>
              <a:ext cx="100013" cy="22225"/>
            </a:xfrm>
            <a:custGeom>
              <a:avLst/>
              <a:gdLst/>
              <a:ahLst/>
              <a:cxnLst>
                <a:cxn ang="0">
                  <a:pos x="61998968" y="0"/>
                </a:cxn>
                <a:cxn ang="0">
                  <a:pos x="0" y="0"/>
                </a:cxn>
                <a:cxn ang="0">
                  <a:pos x="0" y="0"/>
                </a:cxn>
                <a:cxn ang="0">
                  <a:pos x="0" y="0"/>
                </a:cxn>
                <a:cxn ang="0">
                  <a:pos x="61998968" y="0"/>
                </a:cxn>
                <a:cxn ang="0">
                  <a:pos x="165330581" y="0"/>
                </a:cxn>
                <a:cxn ang="0">
                  <a:pos x="268666740" y="19758025"/>
                </a:cxn>
                <a:cxn ang="0">
                  <a:pos x="268666740" y="19758025"/>
                </a:cxn>
                <a:cxn ang="0">
                  <a:pos x="454663644" y="98790125"/>
                </a:cxn>
                <a:cxn ang="0">
                  <a:pos x="454663644" y="98790125"/>
                </a:cxn>
                <a:cxn ang="0">
                  <a:pos x="268666740" y="19758025"/>
                </a:cxn>
                <a:cxn ang="0">
                  <a:pos x="165330581" y="0"/>
                </a:cxn>
                <a:cxn ang="0">
                  <a:pos x="61998968" y="0"/>
                </a:cxn>
              </a:cxnLst>
              <a:rect l="0" t="0" r="0" b="0"/>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alpha val="100000"/>
              </a:srgbClr>
            </a:solidFill>
            <a:ln w="9525">
              <a:noFill/>
            </a:ln>
          </p:spPr>
          <p:txBody>
            <a:bodyPr/>
            <a:lstStyle/>
            <a:p>
              <a:endParaRPr lang="zh-CN" altLang="en-US"/>
            </a:p>
          </p:txBody>
        </p:sp>
        <p:sp>
          <p:nvSpPr>
            <p:cNvPr id="14394" name="íṣļîďê"/>
            <p:cNvSpPr/>
            <p:nvPr/>
          </p:nvSpPr>
          <p:spPr>
            <a:xfrm>
              <a:off x="4485482" y="2760662"/>
              <a:ext cx="41275" cy="17463"/>
            </a:xfrm>
            <a:custGeom>
              <a:avLst/>
              <a:gdLst/>
              <a:ahLst/>
              <a:cxnLst>
                <a:cxn ang="0">
                  <a:pos x="0" y="0"/>
                </a:cxn>
                <a:cxn ang="0">
                  <a:pos x="63095717" y="57178228"/>
                </a:cxn>
                <a:cxn ang="0">
                  <a:pos x="63095717" y="57178228"/>
                </a:cxn>
                <a:cxn ang="0">
                  <a:pos x="189291736" y="76239092"/>
                </a:cxn>
                <a:cxn ang="0">
                  <a:pos x="0" y="0"/>
                </a:cxn>
              </a:cxnLst>
              <a:rect l="0" t="0" r="0" b="0"/>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alpha val="100000"/>
              </a:srgbClr>
            </a:solidFill>
            <a:ln w="9525">
              <a:noFill/>
            </a:ln>
          </p:spPr>
          <p:txBody>
            <a:bodyPr/>
            <a:lstStyle/>
            <a:p>
              <a:endParaRPr lang="zh-CN" altLang="en-US"/>
            </a:p>
          </p:txBody>
        </p:sp>
        <p:sp>
          <p:nvSpPr>
            <p:cNvPr id="14395" name="îSlíḋè"/>
            <p:cNvSpPr/>
            <p:nvPr/>
          </p:nvSpPr>
          <p:spPr>
            <a:xfrm>
              <a:off x="4412457" y="2760662"/>
              <a:ext cx="14288" cy="0"/>
            </a:xfrm>
            <a:custGeom>
              <a:avLst/>
              <a:gdLst/>
              <a:ahLst/>
              <a:cxnLst>
                <a:cxn ang="0">
                  <a:pos x="68048981" y="0"/>
                </a:cxn>
                <a:cxn ang="0">
                  <a:pos x="0" y="0"/>
                </a:cxn>
                <a:cxn ang="0">
                  <a:pos x="0" y="0"/>
                </a:cxn>
                <a:cxn ang="0">
                  <a:pos x="68048981" y="0"/>
                </a:cxn>
                <a:cxn ang="0">
                  <a:pos x="68048981" y="0"/>
                </a:cxn>
              </a:cxnLst>
              <a:rect l="0" t="0" r="0" b="0"/>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alpha val="100000"/>
              </a:srgbClr>
            </a:solidFill>
            <a:ln w="9525">
              <a:noFill/>
            </a:ln>
          </p:spPr>
          <p:txBody>
            <a:bodyPr/>
            <a:lstStyle/>
            <a:p>
              <a:endParaRPr lang="zh-CN" altLang="en-US"/>
            </a:p>
          </p:txBody>
        </p:sp>
        <p:sp>
          <p:nvSpPr>
            <p:cNvPr id="14396" name="iṥḻíḍe"/>
            <p:cNvSpPr/>
            <p:nvPr/>
          </p:nvSpPr>
          <p:spPr>
            <a:xfrm>
              <a:off x="4412457" y="2760662"/>
              <a:ext cx="28575" cy="31750"/>
            </a:xfrm>
            <a:custGeom>
              <a:avLst/>
              <a:gdLst/>
              <a:ahLst/>
              <a:cxnLst>
                <a:cxn ang="0">
                  <a:pos x="68046600" y="0"/>
                </a:cxn>
                <a:cxn ang="0">
                  <a:pos x="0" y="0"/>
                </a:cxn>
                <a:cxn ang="0">
                  <a:pos x="22683788" y="82291464"/>
                </a:cxn>
                <a:cxn ang="0">
                  <a:pos x="22683788" y="144008929"/>
                </a:cxn>
                <a:cxn ang="0">
                  <a:pos x="68046600" y="123434929"/>
                </a:cxn>
                <a:cxn ang="0">
                  <a:pos x="136088438" y="102865464"/>
                </a:cxn>
                <a:cxn ang="0">
                  <a:pos x="68046600" y="61717464"/>
                </a:cxn>
                <a:cxn ang="0">
                  <a:pos x="68046600" y="20574000"/>
                </a:cxn>
                <a:cxn ang="0">
                  <a:pos x="68046600" y="0"/>
                </a:cxn>
              </a:cxnLst>
              <a:rect l="0" t="0" r="0" b="0"/>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alpha val="100000"/>
              </a:srgbClr>
            </a:solidFill>
            <a:ln w="9525">
              <a:noFill/>
            </a:ln>
          </p:spPr>
          <p:txBody>
            <a:bodyPr/>
            <a:lstStyle/>
            <a:p>
              <a:endParaRPr lang="zh-CN" altLang="en-US"/>
            </a:p>
          </p:txBody>
        </p:sp>
        <p:sp>
          <p:nvSpPr>
            <p:cNvPr id="14397" name="îsliḋè"/>
            <p:cNvSpPr/>
            <p:nvPr/>
          </p:nvSpPr>
          <p:spPr>
            <a:xfrm>
              <a:off x="4426744" y="2755900"/>
              <a:ext cx="73025" cy="26988"/>
            </a:xfrm>
            <a:custGeom>
              <a:avLst/>
              <a:gdLst/>
              <a:ahLst/>
              <a:cxnLst>
                <a:cxn ang="0">
                  <a:pos x="62491144" y="0"/>
                </a:cxn>
                <a:cxn ang="0">
                  <a:pos x="0" y="0"/>
                </a:cxn>
                <a:cxn ang="0">
                  <a:pos x="0" y="0"/>
                </a:cxn>
                <a:cxn ang="0">
                  <a:pos x="0" y="20232004"/>
                </a:cxn>
                <a:cxn ang="0">
                  <a:pos x="0" y="20232004"/>
                </a:cxn>
                <a:cxn ang="0">
                  <a:pos x="0" y="40464008"/>
                </a:cxn>
                <a:cxn ang="0">
                  <a:pos x="0" y="80928016"/>
                </a:cxn>
                <a:cxn ang="0">
                  <a:pos x="62491144" y="121392024"/>
                </a:cxn>
                <a:cxn ang="0">
                  <a:pos x="62491144" y="121392024"/>
                </a:cxn>
                <a:cxn ang="0">
                  <a:pos x="312460283" y="80928016"/>
                </a:cxn>
                <a:cxn ang="0">
                  <a:pos x="333290664" y="80928016"/>
                </a:cxn>
                <a:cxn ang="0">
                  <a:pos x="270799520" y="20232004"/>
                </a:cxn>
                <a:cxn ang="0">
                  <a:pos x="270799520" y="20232004"/>
                </a:cxn>
                <a:cxn ang="0">
                  <a:pos x="166647614" y="0"/>
                </a:cxn>
                <a:cxn ang="0">
                  <a:pos x="62491144" y="0"/>
                </a:cxn>
              </a:cxnLst>
              <a:rect l="0" t="0" r="0" b="0"/>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alpha val="100000"/>
              </a:srgbClr>
            </a:solidFill>
            <a:ln w="9525">
              <a:noFill/>
            </a:ln>
          </p:spPr>
          <p:txBody>
            <a:bodyPr/>
            <a:lstStyle/>
            <a:p>
              <a:endParaRPr lang="zh-CN" altLang="en-US"/>
            </a:p>
          </p:txBody>
        </p:sp>
        <p:sp>
          <p:nvSpPr>
            <p:cNvPr id="14398" name="íṧlíde"/>
            <p:cNvSpPr/>
            <p:nvPr/>
          </p:nvSpPr>
          <p:spPr>
            <a:xfrm>
              <a:off x="4339432" y="3084512"/>
              <a:ext cx="169863" cy="31750"/>
            </a:xfrm>
            <a:prstGeom prst="rect">
              <a:avLst/>
            </a:prstGeom>
            <a:solidFill>
              <a:srgbClr val="83243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399" name="iŝḻíḑé"/>
            <p:cNvSpPr/>
            <p:nvPr/>
          </p:nvSpPr>
          <p:spPr>
            <a:xfrm>
              <a:off x="4275932" y="2960687"/>
              <a:ext cx="68263" cy="55563"/>
            </a:xfrm>
            <a:custGeom>
              <a:avLst/>
              <a:gdLst/>
              <a:ahLst/>
              <a:cxnLst>
                <a:cxn ang="0">
                  <a:pos x="269233823" y="257270581"/>
                </a:cxn>
                <a:cxn ang="0">
                  <a:pos x="310655811" y="214394466"/>
                </a:cxn>
                <a:cxn ang="0">
                  <a:pos x="310655811" y="42880745"/>
                </a:cxn>
                <a:cxn ang="0">
                  <a:pos x="269233823" y="0"/>
                </a:cxn>
                <a:cxn ang="0">
                  <a:pos x="41421988" y="0"/>
                </a:cxn>
                <a:cxn ang="0">
                  <a:pos x="0" y="42880745"/>
                </a:cxn>
                <a:cxn ang="0">
                  <a:pos x="0" y="214394466"/>
                </a:cxn>
                <a:cxn ang="0">
                  <a:pos x="41421988" y="257270581"/>
                </a:cxn>
                <a:cxn ang="0">
                  <a:pos x="269233823" y="257270581"/>
                </a:cxn>
              </a:cxnLst>
              <a:rect l="0" t="0" r="0" b="0"/>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14400" name="íṥ1îdé"/>
            <p:cNvSpPr/>
            <p:nvPr/>
          </p:nvSpPr>
          <p:spPr>
            <a:xfrm>
              <a:off x="4495007" y="2960687"/>
              <a:ext cx="73025" cy="55563"/>
            </a:xfrm>
            <a:custGeom>
              <a:avLst/>
              <a:gdLst/>
              <a:ahLst/>
              <a:cxnLst>
                <a:cxn ang="0">
                  <a:pos x="270799520" y="257270581"/>
                </a:cxn>
                <a:cxn ang="0">
                  <a:pos x="333290664" y="214394466"/>
                </a:cxn>
                <a:cxn ang="0">
                  <a:pos x="333290664" y="42880745"/>
                </a:cxn>
                <a:cxn ang="0">
                  <a:pos x="270799520" y="0"/>
                </a:cxn>
                <a:cxn ang="0">
                  <a:pos x="41660763" y="0"/>
                </a:cxn>
                <a:cxn ang="0">
                  <a:pos x="0" y="42880745"/>
                </a:cxn>
                <a:cxn ang="0">
                  <a:pos x="0" y="214394466"/>
                </a:cxn>
                <a:cxn ang="0">
                  <a:pos x="41660763" y="257270581"/>
                </a:cxn>
                <a:cxn ang="0">
                  <a:pos x="270799520" y="257270581"/>
                </a:cxn>
              </a:cxnLst>
              <a:rect l="0" t="0" r="0" b="0"/>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14401" name="îṡlîḍe"/>
            <p:cNvSpPr/>
            <p:nvPr/>
          </p:nvSpPr>
          <p:spPr>
            <a:xfrm>
              <a:off x="4791869" y="2933700"/>
              <a:ext cx="606425" cy="450850"/>
            </a:xfrm>
            <a:custGeom>
              <a:avLst/>
              <a:gdLst/>
              <a:ahLst/>
              <a:cxnLst>
                <a:cxn ang="0">
                  <a:pos x="2147483646" y="1036964108"/>
                </a:cxn>
                <a:cxn ang="0">
                  <a:pos x="2147483646" y="933268608"/>
                </a:cxn>
                <a:cxn ang="0">
                  <a:pos x="2058192771" y="1161398708"/>
                </a:cxn>
                <a:cxn ang="0">
                  <a:pos x="1600816093" y="1451750662"/>
                </a:cxn>
                <a:cxn ang="0">
                  <a:pos x="1018702808" y="1576185262"/>
                </a:cxn>
                <a:cxn ang="0">
                  <a:pos x="602904999" y="1472489762"/>
                </a:cxn>
                <a:cxn ang="0">
                  <a:pos x="519747261" y="1368794262"/>
                </a:cxn>
                <a:cxn ang="0">
                  <a:pos x="478163833" y="1285837862"/>
                </a:cxn>
                <a:cxn ang="0">
                  <a:pos x="519747261" y="1119920508"/>
                </a:cxn>
                <a:cxn ang="0">
                  <a:pos x="706854452" y="891790408"/>
                </a:cxn>
                <a:cxn ang="0">
                  <a:pos x="1164231130" y="601438454"/>
                </a:cxn>
                <a:cxn ang="0">
                  <a:pos x="1746344414" y="477003854"/>
                </a:cxn>
                <a:cxn ang="0">
                  <a:pos x="2147483646" y="601438454"/>
                </a:cxn>
                <a:cxn ang="0">
                  <a:pos x="2147483646" y="684394854"/>
                </a:cxn>
                <a:cxn ang="0">
                  <a:pos x="2147483646" y="788094908"/>
                </a:cxn>
                <a:cxn ang="0">
                  <a:pos x="2147483646" y="933268608"/>
                </a:cxn>
                <a:cxn ang="0">
                  <a:pos x="2147483646" y="1036964108"/>
                </a:cxn>
                <a:cxn ang="0">
                  <a:pos x="2147483646" y="1119920508"/>
                </a:cxn>
                <a:cxn ang="0">
                  <a:pos x="2147483646" y="788094908"/>
                </a:cxn>
                <a:cxn ang="0">
                  <a:pos x="2147483646" y="456264754"/>
                </a:cxn>
                <a:cxn ang="0">
                  <a:pos x="2147483646" y="124434600"/>
                </a:cxn>
                <a:cxn ang="0">
                  <a:pos x="1746344414" y="0"/>
                </a:cxn>
                <a:cxn ang="0">
                  <a:pos x="769225035" y="269612854"/>
                </a:cxn>
                <a:cxn ang="0">
                  <a:pos x="374218940" y="559960254"/>
                </a:cxn>
                <a:cxn ang="0">
                  <a:pos x="83157738" y="933268608"/>
                </a:cxn>
                <a:cxn ang="0">
                  <a:pos x="0" y="1285837862"/>
                </a:cxn>
                <a:cxn ang="0">
                  <a:pos x="83157738" y="1617663462"/>
                </a:cxn>
                <a:cxn ang="0">
                  <a:pos x="457376678" y="1949493616"/>
                </a:cxn>
                <a:cxn ang="0">
                  <a:pos x="1018702808" y="2053189116"/>
                </a:cxn>
                <a:cxn ang="0">
                  <a:pos x="1995822188" y="1783576262"/>
                </a:cxn>
                <a:cxn ang="0">
                  <a:pos x="2147483646" y="1513967962"/>
                </a:cxn>
                <a:cxn ang="0">
                  <a:pos x="2147483646" y="1119920508"/>
                </a:cxn>
                <a:cxn ang="0">
                  <a:pos x="2147483646" y="1036964108"/>
                </a:cxn>
              </a:cxnLst>
              <a:rect l="0" t="0" r="0" b="0"/>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alpha val="100000"/>
              </a:srgbClr>
            </a:solidFill>
            <a:ln w="9525">
              <a:noFill/>
            </a:ln>
          </p:spPr>
          <p:txBody>
            <a:bodyPr/>
            <a:lstStyle/>
            <a:p>
              <a:endParaRPr lang="zh-CN" altLang="en-US"/>
            </a:p>
          </p:txBody>
        </p:sp>
        <p:sp>
          <p:nvSpPr>
            <p:cNvPr id="14402" name="îśļíde"/>
            <p:cNvSpPr/>
            <p:nvPr/>
          </p:nvSpPr>
          <p:spPr>
            <a:xfrm>
              <a:off x="4280694" y="3097212"/>
              <a:ext cx="296863" cy="547688"/>
            </a:xfrm>
            <a:custGeom>
              <a:avLst/>
              <a:gdLst/>
              <a:ahLst/>
              <a:cxnLst>
                <a:cxn ang="0">
                  <a:pos x="1355809858" y="1333163873"/>
                </a:cxn>
                <a:cxn ang="0">
                  <a:pos x="1355809858" y="1416490038"/>
                </a:cxn>
                <a:cxn ang="0">
                  <a:pos x="1355809858" y="1416490038"/>
                </a:cxn>
                <a:cxn ang="0">
                  <a:pos x="1355809858" y="2147483646"/>
                </a:cxn>
                <a:cxn ang="0">
                  <a:pos x="1042929957" y="2147483646"/>
                </a:cxn>
                <a:cxn ang="0">
                  <a:pos x="0" y="624921136"/>
                </a:cxn>
                <a:cxn ang="0">
                  <a:pos x="0" y="62491201"/>
                </a:cxn>
                <a:cxn ang="0">
                  <a:pos x="41716102" y="0"/>
                </a:cxn>
                <a:cxn ang="0">
                  <a:pos x="146010925" y="83321601"/>
                </a:cxn>
                <a:cxn ang="0">
                  <a:pos x="375454054" y="312460568"/>
                </a:cxn>
                <a:cxn ang="0">
                  <a:pos x="771770726" y="333290968"/>
                </a:cxn>
                <a:cxn ang="0">
                  <a:pos x="1272377654" y="208308567"/>
                </a:cxn>
                <a:cxn ang="0">
                  <a:pos x="1272377654" y="1353994274"/>
                </a:cxn>
                <a:cxn ang="0">
                  <a:pos x="1355809858" y="1333163873"/>
                </a:cxn>
              </a:cxnLst>
              <a:rect l="0" t="0" r="0" b="0"/>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alpha val="100000"/>
              </a:srgbClr>
            </a:solidFill>
            <a:ln w="9525">
              <a:noFill/>
            </a:ln>
          </p:spPr>
          <p:txBody>
            <a:bodyPr/>
            <a:lstStyle/>
            <a:p>
              <a:endParaRPr lang="zh-CN" altLang="en-US"/>
            </a:p>
          </p:txBody>
        </p:sp>
        <p:sp>
          <p:nvSpPr>
            <p:cNvPr id="14403" name="îśľiḋe"/>
            <p:cNvSpPr/>
            <p:nvPr/>
          </p:nvSpPr>
          <p:spPr>
            <a:xfrm>
              <a:off x="4139407" y="2205037"/>
              <a:ext cx="492125" cy="231775"/>
            </a:xfrm>
            <a:custGeom>
              <a:avLst/>
              <a:gdLst/>
              <a:ahLst/>
              <a:cxnLst>
                <a:cxn ang="0">
                  <a:pos x="207635740" y="454374437"/>
                </a:cxn>
                <a:cxn ang="0">
                  <a:pos x="41525325" y="908753418"/>
                </a:cxn>
                <a:cxn ang="0">
                  <a:pos x="1079708580" y="970714601"/>
                </a:cxn>
                <a:cxn ang="0">
                  <a:pos x="2076361953" y="247840189"/>
                </a:cxn>
                <a:cxn ang="0">
                  <a:pos x="207635740" y="454374437"/>
                </a:cxn>
              </a:cxnLst>
              <a:rect l="0" t="0" r="0" b="0"/>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alpha val="100000"/>
              </a:srgbClr>
            </a:solidFill>
            <a:ln w="9525">
              <a:noFill/>
            </a:ln>
          </p:spPr>
          <p:txBody>
            <a:bodyPr/>
            <a:lstStyle/>
            <a:p>
              <a:endParaRPr lang="zh-CN" altLang="en-US"/>
            </a:p>
          </p:txBody>
        </p:sp>
        <p:sp>
          <p:nvSpPr>
            <p:cNvPr id="14404" name="îśḻiḋé"/>
            <p:cNvSpPr/>
            <p:nvPr/>
          </p:nvSpPr>
          <p:spPr>
            <a:xfrm>
              <a:off x="4171157" y="2409825"/>
              <a:ext cx="141288" cy="146050"/>
            </a:xfrm>
            <a:custGeom>
              <a:avLst/>
              <a:gdLst/>
              <a:ahLst/>
              <a:cxnLst>
                <a:cxn ang="0">
                  <a:pos x="0" y="20830381"/>
                </a:cxn>
                <a:cxn ang="0">
                  <a:pos x="353133404" y="666581328"/>
                </a:cxn>
                <a:cxn ang="0">
                  <a:pos x="643945127" y="395781808"/>
                </a:cxn>
                <a:cxn ang="0">
                  <a:pos x="540084774" y="20830381"/>
                </a:cxn>
                <a:cxn ang="0">
                  <a:pos x="0" y="20830381"/>
                </a:cxn>
              </a:cxnLst>
              <a:rect l="0" t="0" r="0" b="0"/>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alpha val="100000"/>
              </a:srgbClr>
            </a:solidFill>
            <a:ln w="9525">
              <a:noFill/>
            </a:ln>
          </p:spPr>
          <p:txBody>
            <a:bodyPr/>
            <a:lstStyle/>
            <a:p>
              <a:endParaRPr lang="zh-CN" altLang="en-US"/>
            </a:p>
          </p:txBody>
        </p:sp>
        <p:sp>
          <p:nvSpPr>
            <p:cNvPr id="14405" name="íṧḻídê"/>
            <p:cNvSpPr/>
            <p:nvPr/>
          </p:nvSpPr>
          <p:spPr>
            <a:xfrm>
              <a:off x="4156869" y="2117725"/>
              <a:ext cx="430213" cy="442913"/>
            </a:xfrm>
            <a:custGeom>
              <a:avLst/>
              <a:gdLst/>
              <a:ahLst/>
              <a:cxnLst>
                <a:cxn ang="0">
                  <a:pos x="523660756" y="1897293176"/>
                </a:cxn>
                <a:cxn ang="0">
                  <a:pos x="481769909" y="1959844364"/>
                </a:cxn>
                <a:cxn ang="0">
                  <a:pos x="460822197" y="2022390985"/>
                </a:cxn>
                <a:cxn ang="0">
                  <a:pos x="62838558" y="1417759947"/>
                </a:cxn>
                <a:cxn ang="0">
                  <a:pos x="20947712" y="813124342"/>
                </a:cxn>
                <a:cxn ang="0">
                  <a:pos x="1068269223" y="20848874"/>
                </a:cxn>
                <a:cxn ang="0">
                  <a:pos x="1759507096" y="437835482"/>
                </a:cxn>
                <a:cxn ang="0">
                  <a:pos x="1801397942" y="1459457694"/>
                </a:cxn>
                <a:cxn ang="0">
                  <a:pos x="523660756" y="1897293176"/>
                </a:cxn>
              </a:cxnLst>
              <a:rect l="0" t="0" r="0" b="0"/>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alpha val="100000"/>
              </a:srgbClr>
            </a:solidFill>
            <a:ln w="9525">
              <a:noFill/>
            </a:ln>
          </p:spPr>
          <p:txBody>
            <a:bodyPr/>
            <a:lstStyle/>
            <a:p>
              <a:endParaRPr lang="zh-CN" altLang="en-US"/>
            </a:p>
          </p:txBody>
        </p:sp>
        <p:sp>
          <p:nvSpPr>
            <p:cNvPr id="14406" name="išḻîḍê"/>
            <p:cNvSpPr/>
            <p:nvPr/>
          </p:nvSpPr>
          <p:spPr>
            <a:xfrm>
              <a:off x="4285457" y="2578100"/>
              <a:ext cx="150813" cy="223838"/>
            </a:xfrm>
            <a:custGeom>
              <a:avLst/>
              <a:gdLst/>
              <a:ahLst/>
              <a:cxnLst>
                <a:cxn ang="0">
                  <a:pos x="689229120" y="855577358"/>
                </a:cxn>
                <a:cxn ang="0">
                  <a:pos x="438600765" y="1022519393"/>
                </a:cxn>
                <a:cxn ang="0">
                  <a:pos x="0" y="855577358"/>
                </a:cxn>
                <a:cxn ang="0">
                  <a:pos x="0" y="41734367"/>
                </a:cxn>
                <a:cxn ang="0">
                  <a:pos x="689229120" y="0"/>
                </a:cxn>
                <a:cxn ang="0">
                  <a:pos x="689229120" y="855577358"/>
                </a:cxn>
              </a:cxnLst>
              <a:rect l="0" t="0" r="0" b="0"/>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alpha val="100000"/>
              </a:srgbClr>
            </a:solidFill>
            <a:ln w="9525">
              <a:noFill/>
            </a:ln>
          </p:spPr>
          <p:txBody>
            <a:bodyPr/>
            <a:lstStyle/>
            <a:p>
              <a:endParaRPr lang="zh-CN" altLang="en-US"/>
            </a:p>
          </p:txBody>
        </p:sp>
        <p:sp>
          <p:nvSpPr>
            <p:cNvPr id="14407" name="iŝľiḓê"/>
            <p:cNvSpPr/>
            <p:nvPr/>
          </p:nvSpPr>
          <p:spPr>
            <a:xfrm>
              <a:off x="4285457" y="2551112"/>
              <a:ext cx="150813" cy="182563"/>
            </a:xfrm>
            <a:custGeom>
              <a:avLst/>
              <a:gdLst/>
              <a:ahLst/>
              <a:cxnLst>
                <a:cxn ang="0">
                  <a:pos x="689229120" y="812400786"/>
                </a:cxn>
                <a:cxn ang="0">
                  <a:pos x="0" y="645752715"/>
                </a:cxn>
                <a:cxn ang="0">
                  <a:pos x="0" y="0"/>
                </a:cxn>
                <a:cxn ang="0">
                  <a:pos x="689229120" y="0"/>
                </a:cxn>
                <a:cxn ang="0">
                  <a:pos x="689229120" y="812400786"/>
                </a:cxn>
              </a:cxnLst>
              <a:rect l="0" t="0" r="0" b="0"/>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alpha val="100000"/>
              </a:srgbClr>
            </a:solidFill>
            <a:ln w="9525">
              <a:noFill/>
            </a:ln>
          </p:spPr>
          <p:txBody>
            <a:bodyPr/>
            <a:lstStyle/>
            <a:p>
              <a:endParaRPr lang="zh-CN" altLang="en-US"/>
            </a:p>
          </p:txBody>
        </p:sp>
        <p:sp>
          <p:nvSpPr>
            <p:cNvPr id="14408" name="îŝļïḓè"/>
            <p:cNvSpPr/>
            <p:nvPr/>
          </p:nvSpPr>
          <p:spPr>
            <a:xfrm>
              <a:off x="4221957" y="2200275"/>
              <a:ext cx="355600" cy="514350"/>
            </a:xfrm>
            <a:custGeom>
              <a:avLst/>
              <a:gdLst/>
              <a:ahLst/>
              <a:cxnLst>
                <a:cxn ang="0">
                  <a:pos x="1579602554" y="1325989748"/>
                </a:cxn>
                <a:cxn ang="0">
                  <a:pos x="1350974549" y="1968267242"/>
                </a:cxn>
                <a:cxn ang="0">
                  <a:pos x="1143135467" y="2147483646"/>
                </a:cxn>
                <a:cxn ang="0">
                  <a:pos x="976860554" y="2147483646"/>
                </a:cxn>
                <a:cxn ang="0">
                  <a:pos x="810585641" y="2147483646"/>
                </a:cxn>
                <a:cxn ang="0">
                  <a:pos x="0" y="1243115673"/>
                </a:cxn>
                <a:cxn ang="0">
                  <a:pos x="166274913" y="725151568"/>
                </a:cxn>
                <a:cxn ang="0">
                  <a:pos x="872938733" y="0"/>
                </a:cxn>
                <a:cxn ang="0">
                  <a:pos x="1621171282" y="704431912"/>
                </a:cxn>
                <a:cxn ang="0">
                  <a:pos x="1579602554" y="1325989748"/>
                </a:cxn>
              </a:cxnLst>
              <a:rect l="0" t="0" r="0" b="0"/>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alpha val="100000"/>
              </a:srgbClr>
            </a:solidFill>
            <a:ln w="9525">
              <a:noFill/>
            </a:ln>
          </p:spPr>
          <p:txBody>
            <a:bodyPr/>
            <a:lstStyle/>
            <a:p>
              <a:endParaRPr lang="zh-CN" altLang="en-US"/>
            </a:p>
          </p:txBody>
        </p:sp>
        <p:sp>
          <p:nvSpPr>
            <p:cNvPr id="14409" name="íślïḋê"/>
            <p:cNvSpPr/>
            <p:nvPr/>
          </p:nvSpPr>
          <p:spPr>
            <a:xfrm>
              <a:off x="4275932" y="2181225"/>
              <a:ext cx="301625" cy="501650"/>
            </a:xfrm>
            <a:custGeom>
              <a:avLst/>
              <a:gdLst/>
              <a:ahLst/>
              <a:cxnLst>
                <a:cxn ang="0">
                  <a:pos x="1378449100" y="790313091"/>
                </a:cxn>
                <a:cxn ang="0">
                  <a:pos x="1378449100" y="956696715"/>
                </a:cxn>
                <a:cxn ang="0">
                  <a:pos x="1378449100" y="1039888527"/>
                </a:cxn>
                <a:cxn ang="0">
                  <a:pos x="1357563854" y="1414247120"/>
                </a:cxn>
                <a:cxn ang="0">
                  <a:pos x="689226835" y="2147483646"/>
                </a:cxn>
                <a:cxn ang="0">
                  <a:pos x="20885246" y="1185471917"/>
                </a:cxn>
                <a:cxn ang="0">
                  <a:pos x="41770492" y="811113325"/>
                </a:cxn>
                <a:cxn ang="0">
                  <a:pos x="41770492" y="769517419"/>
                </a:cxn>
                <a:cxn ang="0">
                  <a:pos x="689226835" y="0"/>
                </a:cxn>
                <a:cxn ang="0">
                  <a:pos x="1378449100" y="665529934"/>
                </a:cxn>
                <a:cxn ang="0">
                  <a:pos x="1378449100" y="790313091"/>
                </a:cxn>
              </a:cxnLst>
              <a:rect l="0" t="0" r="0" b="0"/>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alpha val="100000"/>
              </a:srgbClr>
            </a:solidFill>
            <a:ln w="9525">
              <a:noFill/>
            </a:ln>
          </p:spPr>
          <p:txBody>
            <a:bodyPr/>
            <a:lstStyle/>
            <a:p>
              <a:endParaRPr lang="zh-CN" altLang="en-US"/>
            </a:p>
          </p:txBody>
        </p:sp>
        <p:sp>
          <p:nvSpPr>
            <p:cNvPr id="14410" name="îṥlîdé"/>
            <p:cNvSpPr/>
            <p:nvPr/>
          </p:nvSpPr>
          <p:spPr>
            <a:xfrm>
              <a:off x="4441032" y="2487612"/>
              <a:ext cx="63500" cy="26988"/>
            </a:xfrm>
            <a:custGeom>
              <a:avLst/>
              <a:gdLst/>
              <a:ahLst/>
              <a:cxnLst>
                <a:cxn ang="0">
                  <a:pos x="144008929" y="121392024"/>
                </a:cxn>
                <a:cxn ang="0">
                  <a:pos x="288017857" y="40464008"/>
                </a:cxn>
                <a:cxn ang="0">
                  <a:pos x="226300393" y="20232004"/>
                </a:cxn>
                <a:cxn ang="0">
                  <a:pos x="144008929" y="20232004"/>
                </a:cxn>
                <a:cxn ang="0">
                  <a:pos x="61717464" y="20232004"/>
                </a:cxn>
                <a:cxn ang="0">
                  <a:pos x="0" y="40464008"/>
                </a:cxn>
                <a:cxn ang="0">
                  <a:pos x="144008929" y="121392024"/>
                </a:cxn>
              </a:cxnLst>
              <a:rect l="0" t="0" r="0" b="0"/>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alpha val="100000"/>
              </a:srgbClr>
            </a:solidFill>
            <a:ln w="9525">
              <a:noFill/>
            </a:ln>
          </p:spPr>
          <p:txBody>
            <a:bodyPr/>
            <a:lstStyle/>
            <a:p>
              <a:endParaRPr lang="zh-CN" altLang="en-US"/>
            </a:p>
          </p:txBody>
        </p:sp>
        <p:sp>
          <p:nvSpPr>
            <p:cNvPr id="14411" name="iṡlîḍe"/>
            <p:cNvSpPr/>
            <p:nvPr/>
          </p:nvSpPr>
          <p:spPr>
            <a:xfrm>
              <a:off x="4190207" y="2368550"/>
              <a:ext cx="95250" cy="131763"/>
            </a:xfrm>
            <a:custGeom>
              <a:avLst/>
              <a:gdLst/>
              <a:ahLst/>
              <a:cxnLst>
                <a:cxn ang="0">
                  <a:pos x="411452786" y="289015325"/>
                </a:cxn>
                <a:cxn ang="0">
                  <a:pos x="226300393" y="598672006"/>
                </a:cxn>
                <a:cxn ang="0">
                  <a:pos x="20574000" y="330302580"/>
                </a:cxn>
                <a:cxn ang="0">
                  <a:pos x="164582929" y="20645899"/>
                </a:cxn>
                <a:cxn ang="0">
                  <a:pos x="411452786" y="289015325"/>
                </a:cxn>
              </a:cxnLst>
              <a:rect l="0" t="0" r="0" b="0"/>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alpha val="100000"/>
              </a:srgbClr>
            </a:solidFill>
            <a:ln w="9525">
              <a:noFill/>
            </a:ln>
          </p:spPr>
          <p:txBody>
            <a:bodyPr/>
            <a:lstStyle/>
            <a:p>
              <a:endParaRPr lang="zh-CN" altLang="en-US"/>
            </a:p>
          </p:txBody>
        </p:sp>
        <p:sp>
          <p:nvSpPr>
            <p:cNvPr id="14412" name="išḻîďé"/>
            <p:cNvSpPr/>
            <p:nvPr/>
          </p:nvSpPr>
          <p:spPr>
            <a:xfrm>
              <a:off x="4385469" y="2409825"/>
              <a:ext cx="31750" cy="31750"/>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13" name="ïśļiḑè"/>
            <p:cNvSpPr/>
            <p:nvPr/>
          </p:nvSpPr>
          <p:spPr>
            <a:xfrm>
              <a:off x="4380707" y="2405062"/>
              <a:ext cx="41275" cy="41275"/>
            </a:xfrm>
            <a:custGeom>
              <a:avLst/>
              <a:gdLst/>
              <a:ahLst/>
              <a:cxnLst>
                <a:cxn ang="0">
                  <a:pos x="21031906" y="84127622"/>
                </a:cxn>
                <a:cxn ang="0">
                  <a:pos x="0" y="84127622"/>
                </a:cxn>
                <a:cxn ang="0">
                  <a:pos x="84127622" y="189291736"/>
                </a:cxn>
                <a:cxn ang="0">
                  <a:pos x="84127622" y="189291736"/>
                </a:cxn>
                <a:cxn ang="0">
                  <a:pos x="84127622" y="168259831"/>
                </a:cxn>
                <a:cxn ang="0">
                  <a:pos x="84127622" y="189291736"/>
                </a:cxn>
                <a:cxn ang="0">
                  <a:pos x="84127622" y="189291736"/>
                </a:cxn>
                <a:cxn ang="0">
                  <a:pos x="84127622" y="168259831"/>
                </a:cxn>
                <a:cxn ang="0">
                  <a:pos x="84127622" y="189291736"/>
                </a:cxn>
                <a:cxn ang="0">
                  <a:pos x="189291736" y="84127622"/>
                </a:cxn>
                <a:cxn ang="0">
                  <a:pos x="84127622" y="0"/>
                </a:cxn>
                <a:cxn ang="0">
                  <a:pos x="84127622" y="21031906"/>
                </a:cxn>
                <a:cxn ang="0">
                  <a:pos x="105164114" y="0"/>
                </a:cxn>
                <a:cxn ang="0">
                  <a:pos x="84127622" y="0"/>
                </a:cxn>
                <a:cxn ang="0">
                  <a:pos x="0" y="84127622"/>
                </a:cxn>
                <a:cxn ang="0">
                  <a:pos x="21031906" y="84127622"/>
                </a:cxn>
                <a:cxn ang="0">
                  <a:pos x="42063811" y="84127622"/>
                </a:cxn>
                <a:cxn ang="0">
                  <a:pos x="84127622" y="42063811"/>
                </a:cxn>
                <a:cxn ang="0">
                  <a:pos x="84127622" y="21031906"/>
                </a:cxn>
                <a:cxn ang="0">
                  <a:pos x="84127622" y="42063811"/>
                </a:cxn>
                <a:cxn ang="0">
                  <a:pos x="84127622" y="42063811"/>
                </a:cxn>
                <a:cxn ang="0">
                  <a:pos x="84127622" y="21031906"/>
                </a:cxn>
                <a:cxn ang="0">
                  <a:pos x="84127622" y="42063811"/>
                </a:cxn>
                <a:cxn ang="0">
                  <a:pos x="84127622" y="42063811"/>
                </a:cxn>
                <a:cxn ang="0">
                  <a:pos x="84127622" y="42063811"/>
                </a:cxn>
                <a:cxn ang="0">
                  <a:pos x="126196019" y="84127622"/>
                </a:cxn>
                <a:cxn ang="0">
                  <a:pos x="84127622" y="147227925"/>
                </a:cxn>
                <a:cxn ang="0">
                  <a:pos x="84127622" y="147227925"/>
                </a:cxn>
                <a:cxn ang="0">
                  <a:pos x="84127622" y="168259831"/>
                </a:cxn>
                <a:cxn ang="0">
                  <a:pos x="84127622" y="147227925"/>
                </a:cxn>
                <a:cxn ang="0">
                  <a:pos x="84127622" y="147227925"/>
                </a:cxn>
                <a:cxn ang="0">
                  <a:pos x="84127622" y="168259831"/>
                </a:cxn>
                <a:cxn ang="0">
                  <a:pos x="84127622" y="147227925"/>
                </a:cxn>
                <a:cxn ang="0">
                  <a:pos x="42063811" y="84127622"/>
                </a:cxn>
                <a:cxn ang="0">
                  <a:pos x="21031906" y="84127622"/>
                </a:cxn>
              </a:cxnLst>
              <a:rect l="0" t="0" r="0" b="0"/>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alpha val="100000"/>
              </a:srgbClr>
            </a:solidFill>
            <a:ln w="9525">
              <a:noFill/>
            </a:ln>
          </p:spPr>
          <p:txBody>
            <a:bodyPr/>
            <a:lstStyle/>
            <a:p>
              <a:endParaRPr lang="zh-CN" altLang="en-US"/>
            </a:p>
          </p:txBody>
        </p:sp>
        <p:sp>
          <p:nvSpPr>
            <p:cNvPr id="14414" name="ïṥ1îďé"/>
            <p:cNvSpPr/>
            <p:nvPr/>
          </p:nvSpPr>
          <p:spPr>
            <a:xfrm>
              <a:off x="4521994" y="2414587"/>
              <a:ext cx="28575" cy="26988"/>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15" name="îśļidê"/>
            <p:cNvSpPr/>
            <p:nvPr/>
          </p:nvSpPr>
          <p:spPr>
            <a:xfrm>
              <a:off x="4514057" y="2405062"/>
              <a:ext cx="39688" cy="41275"/>
            </a:xfrm>
            <a:custGeom>
              <a:avLst/>
              <a:gdLst/>
              <a:ahLst/>
              <a:cxnLst>
                <a:cxn ang="0">
                  <a:pos x="38894240" y="105164114"/>
                </a:cxn>
                <a:cxn ang="0">
                  <a:pos x="0" y="105164114"/>
                </a:cxn>
                <a:cxn ang="0">
                  <a:pos x="97231190" y="189291736"/>
                </a:cxn>
                <a:cxn ang="0">
                  <a:pos x="97231190" y="189291736"/>
                </a:cxn>
                <a:cxn ang="0">
                  <a:pos x="97231190" y="168259831"/>
                </a:cxn>
                <a:cxn ang="0">
                  <a:pos x="97231190" y="189291736"/>
                </a:cxn>
                <a:cxn ang="0">
                  <a:pos x="97231190" y="189291736"/>
                </a:cxn>
                <a:cxn ang="0">
                  <a:pos x="97231190" y="168259831"/>
                </a:cxn>
                <a:cxn ang="0">
                  <a:pos x="97231190" y="189291736"/>
                </a:cxn>
                <a:cxn ang="0">
                  <a:pos x="175015260" y="105164114"/>
                </a:cxn>
                <a:cxn ang="0">
                  <a:pos x="97231190" y="0"/>
                </a:cxn>
                <a:cxn ang="0">
                  <a:pos x="97231190" y="42063811"/>
                </a:cxn>
                <a:cxn ang="0">
                  <a:pos x="97231190" y="0"/>
                </a:cxn>
                <a:cxn ang="0">
                  <a:pos x="97231190" y="0"/>
                </a:cxn>
                <a:cxn ang="0">
                  <a:pos x="0" y="105164114"/>
                </a:cxn>
                <a:cxn ang="0">
                  <a:pos x="38894240" y="105164114"/>
                </a:cxn>
                <a:cxn ang="0">
                  <a:pos x="58336950" y="105164114"/>
                </a:cxn>
                <a:cxn ang="0">
                  <a:pos x="97231190" y="63095717"/>
                </a:cxn>
                <a:cxn ang="0">
                  <a:pos x="97231190" y="42063811"/>
                </a:cxn>
                <a:cxn ang="0">
                  <a:pos x="97231190" y="63095717"/>
                </a:cxn>
                <a:cxn ang="0">
                  <a:pos x="97231190" y="63095717"/>
                </a:cxn>
                <a:cxn ang="0">
                  <a:pos x="97231190" y="42063811"/>
                </a:cxn>
                <a:cxn ang="0">
                  <a:pos x="97231190" y="63095717"/>
                </a:cxn>
                <a:cxn ang="0">
                  <a:pos x="97231190" y="63095717"/>
                </a:cxn>
                <a:cxn ang="0">
                  <a:pos x="97231190" y="63095717"/>
                </a:cxn>
                <a:cxn ang="0">
                  <a:pos x="136121020" y="105164114"/>
                </a:cxn>
                <a:cxn ang="0">
                  <a:pos x="97231190" y="147227925"/>
                </a:cxn>
                <a:cxn ang="0">
                  <a:pos x="97231190" y="147227925"/>
                </a:cxn>
                <a:cxn ang="0">
                  <a:pos x="97231190" y="168259831"/>
                </a:cxn>
                <a:cxn ang="0">
                  <a:pos x="97231190" y="147227925"/>
                </a:cxn>
                <a:cxn ang="0">
                  <a:pos x="97231190" y="147227925"/>
                </a:cxn>
                <a:cxn ang="0">
                  <a:pos x="97231190" y="168259831"/>
                </a:cxn>
                <a:cxn ang="0">
                  <a:pos x="97231190" y="147227925"/>
                </a:cxn>
                <a:cxn ang="0">
                  <a:pos x="58336950" y="105164114"/>
                </a:cxn>
                <a:cxn ang="0">
                  <a:pos x="38894240" y="105164114"/>
                </a:cxn>
              </a:cxnLst>
              <a:rect l="0" t="0" r="0" b="0"/>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alpha val="100000"/>
              </a:srgbClr>
            </a:solidFill>
            <a:ln w="9525">
              <a:noFill/>
            </a:ln>
          </p:spPr>
          <p:txBody>
            <a:bodyPr/>
            <a:lstStyle/>
            <a:p>
              <a:endParaRPr lang="zh-CN" altLang="en-US"/>
            </a:p>
          </p:txBody>
        </p:sp>
        <p:sp>
          <p:nvSpPr>
            <p:cNvPr id="14416" name="îṩļïdè"/>
            <p:cNvSpPr/>
            <p:nvPr/>
          </p:nvSpPr>
          <p:spPr>
            <a:xfrm>
              <a:off x="4234657" y="2090737"/>
              <a:ext cx="333375" cy="360363"/>
            </a:xfrm>
            <a:custGeom>
              <a:avLst/>
              <a:gdLst/>
              <a:ahLst/>
              <a:cxnLst>
                <a:cxn ang="0">
                  <a:pos x="41712976" y="1165236041"/>
                </a:cxn>
                <a:cxn ang="0">
                  <a:pos x="312833620" y="561810479"/>
                </a:cxn>
                <a:cxn ang="0">
                  <a:pos x="229412235" y="291310151"/>
                </a:cxn>
                <a:cxn ang="0">
                  <a:pos x="1084487142" y="249695067"/>
                </a:cxn>
                <a:cxn ang="0">
                  <a:pos x="1480737580" y="665850470"/>
                </a:cxn>
                <a:cxn ang="0">
                  <a:pos x="1480737580" y="665850470"/>
                </a:cxn>
                <a:cxn ang="0">
                  <a:pos x="1459885659" y="665850470"/>
                </a:cxn>
                <a:cxn ang="0">
                  <a:pos x="1230473425" y="853120629"/>
                </a:cxn>
                <a:cxn ang="0">
                  <a:pos x="563097776" y="645040647"/>
                </a:cxn>
                <a:cxn ang="0">
                  <a:pos x="291977132" y="957160620"/>
                </a:cxn>
                <a:cxn ang="0">
                  <a:pos x="208555747" y="1643816352"/>
                </a:cxn>
                <a:cxn ang="0">
                  <a:pos x="125134361" y="1581391444"/>
                </a:cxn>
                <a:cxn ang="0">
                  <a:pos x="0" y="1290085855"/>
                </a:cxn>
                <a:cxn ang="0">
                  <a:pos x="41712976" y="1165236041"/>
                </a:cxn>
              </a:cxnLst>
              <a:rect l="0" t="0" r="0" b="0"/>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alpha val="100000"/>
              </a:srgbClr>
            </a:solidFill>
            <a:ln w="9525">
              <a:noFill/>
            </a:ln>
          </p:spPr>
          <p:txBody>
            <a:bodyPr/>
            <a:lstStyle/>
            <a:p>
              <a:endParaRPr lang="zh-CN" altLang="en-US"/>
            </a:p>
          </p:txBody>
        </p:sp>
        <p:sp>
          <p:nvSpPr>
            <p:cNvPr id="14417" name="îSľíḓê"/>
            <p:cNvSpPr/>
            <p:nvPr/>
          </p:nvSpPr>
          <p:spPr>
            <a:xfrm>
              <a:off x="4399757" y="2560637"/>
              <a:ext cx="109538" cy="31750"/>
            </a:xfrm>
            <a:custGeom>
              <a:avLst/>
              <a:gdLst/>
              <a:ahLst/>
              <a:cxnLst>
                <a:cxn ang="0">
                  <a:pos x="270800756" y="144008929"/>
                </a:cxn>
                <a:cxn ang="0">
                  <a:pos x="270800756" y="144008929"/>
                </a:cxn>
                <a:cxn ang="0">
                  <a:pos x="41660953" y="102865464"/>
                </a:cxn>
                <a:cxn ang="0">
                  <a:pos x="20830476" y="41143464"/>
                </a:cxn>
                <a:cxn ang="0">
                  <a:pos x="83321905" y="20574000"/>
                </a:cxn>
                <a:cxn ang="0">
                  <a:pos x="270800756" y="41143464"/>
                </a:cxn>
                <a:cxn ang="0">
                  <a:pos x="270800756" y="41143464"/>
                </a:cxn>
                <a:cxn ang="0">
                  <a:pos x="416618655" y="20574000"/>
                </a:cxn>
                <a:cxn ang="0">
                  <a:pos x="479110084" y="41143464"/>
                </a:cxn>
                <a:cxn ang="0">
                  <a:pos x="458279607" y="102865464"/>
                </a:cxn>
                <a:cxn ang="0">
                  <a:pos x="270800756" y="144008929"/>
                </a:cxn>
              </a:cxnLst>
              <a:rect l="0" t="0" r="0" b="0"/>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alpha val="100000"/>
              </a:srgbClr>
            </a:solidFill>
            <a:ln w="9525">
              <a:noFill/>
            </a:ln>
          </p:spPr>
          <p:txBody>
            <a:bodyPr/>
            <a:lstStyle/>
            <a:p>
              <a:endParaRPr lang="zh-CN" altLang="en-US"/>
            </a:p>
          </p:txBody>
        </p:sp>
        <p:sp>
          <p:nvSpPr>
            <p:cNvPr id="14418" name="íṧľîdê"/>
            <p:cNvSpPr/>
            <p:nvPr/>
          </p:nvSpPr>
          <p:spPr>
            <a:xfrm>
              <a:off x="4577557" y="2359025"/>
              <a:ext cx="1588" cy="9525"/>
            </a:xfrm>
            <a:prstGeom prst="rect">
              <a:avLst/>
            </a:prstGeom>
            <a:solidFill>
              <a:srgbClr val="DDACA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19" name="íṩ1ïḓé"/>
            <p:cNvSpPr/>
            <p:nvPr/>
          </p:nvSpPr>
          <p:spPr>
            <a:xfrm>
              <a:off x="4568032" y="2273300"/>
              <a:ext cx="9525" cy="85725"/>
            </a:xfrm>
            <a:custGeom>
              <a:avLst/>
              <a:gdLst/>
              <a:ahLst/>
              <a:cxnLst>
                <a:cxn ang="0">
                  <a:pos x="45362813" y="305352450"/>
                </a:cxn>
                <a:cxn ang="0">
                  <a:pos x="45362813" y="366420233"/>
                </a:cxn>
                <a:cxn ang="0">
                  <a:pos x="45362813" y="386777664"/>
                </a:cxn>
                <a:cxn ang="0">
                  <a:pos x="45362813" y="386777664"/>
                </a:cxn>
                <a:cxn ang="0">
                  <a:pos x="45362813" y="366420233"/>
                </a:cxn>
                <a:cxn ang="0">
                  <a:pos x="45362813" y="305352450"/>
                </a:cxn>
                <a:cxn ang="0">
                  <a:pos x="22683788" y="20357432"/>
                </a:cxn>
                <a:cxn ang="0">
                  <a:pos x="45362813" y="244280155"/>
                </a:cxn>
                <a:cxn ang="0">
                  <a:pos x="45362813" y="305352450"/>
                </a:cxn>
                <a:cxn ang="0">
                  <a:pos x="45362813" y="305352450"/>
                </a:cxn>
                <a:cxn ang="0">
                  <a:pos x="45362813" y="305352450"/>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0"/>
                </a:cxn>
                <a:cxn ang="0">
                  <a:pos x="22683788" y="0"/>
                </a:cxn>
                <a:cxn ang="0">
                  <a:pos x="22683788"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alpha val="100000"/>
              </a:srgbClr>
            </a:solidFill>
            <a:ln w="9525">
              <a:noFill/>
            </a:ln>
          </p:spPr>
          <p:txBody>
            <a:bodyPr/>
            <a:lstStyle/>
            <a:p>
              <a:endParaRPr lang="zh-CN" altLang="en-US"/>
            </a:p>
          </p:txBody>
        </p:sp>
        <p:sp>
          <p:nvSpPr>
            <p:cNvPr id="14420" name="îṥľîḓe"/>
            <p:cNvSpPr/>
            <p:nvPr/>
          </p:nvSpPr>
          <p:spPr>
            <a:xfrm>
              <a:off x="4294982" y="2232025"/>
              <a:ext cx="282575" cy="173038"/>
            </a:xfrm>
            <a:custGeom>
              <a:avLst/>
              <a:gdLst/>
              <a:ahLst/>
              <a:cxnLst>
                <a:cxn ang="0">
                  <a:pos x="311584514" y="0"/>
                </a:cxn>
                <a:cxn ang="0">
                  <a:pos x="290810694" y="0"/>
                </a:cxn>
                <a:cxn ang="0">
                  <a:pos x="145407626" y="41469923"/>
                </a:cxn>
                <a:cxn ang="0">
                  <a:pos x="20773820" y="414712889"/>
                </a:cxn>
                <a:cxn ang="0">
                  <a:pos x="0" y="663536979"/>
                </a:cxn>
                <a:cxn ang="0">
                  <a:pos x="311584514" y="559859895"/>
                </a:cxn>
                <a:cxn ang="0">
                  <a:pos x="477761402" y="539122657"/>
                </a:cxn>
                <a:cxn ang="0">
                  <a:pos x="1287881139" y="787951301"/>
                </a:cxn>
                <a:cxn ang="0">
                  <a:pos x="1287881139" y="622067056"/>
                </a:cxn>
                <a:cxn ang="0">
                  <a:pos x="1287881139" y="580597134"/>
                </a:cxn>
                <a:cxn ang="0">
                  <a:pos x="1287881139" y="559859895"/>
                </a:cxn>
                <a:cxn ang="0">
                  <a:pos x="1287881139" y="497652734"/>
                </a:cxn>
                <a:cxn ang="0">
                  <a:pos x="1287881139" y="497652734"/>
                </a:cxn>
                <a:cxn ang="0">
                  <a:pos x="1287881139" y="435445573"/>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186621483"/>
                </a:cxn>
                <a:cxn ang="0">
                  <a:pos x="1267107319" y="186621483"/>
                </a:cxn>
                <a:cxn ang="0">
                  <a:pos x="1246338056" y="186621483"/>
                </a:cxn>
                <a:cxn ang="0">
                  <a:pos x="1246338056" y="186621483"/>
                </a:cxn>
                <a:cxn ang="0">
                  <a:pos x="1246338056" y="186621483"/>
                </a:cxn>
                <a:cxn ang="0">
                  <a:pos x="1246338056" y="186621483"/>
                </a:cxn>
                <a:cxn ang="0">
                  <a:pos x="1246338056" y="186621483"/>
                </a:cxn>
                <a:cxn ang="0">
                  <a:pos x="1246338056" y="186621483"/>
                </a:cxn>
                <a:cxn ang="0">
                  <a:pos x="1184021154" y="41469923"/>
                </a:cxn>
                <a:cxn ang="0">
                  <a:pos x="955522805" y="207354168"/>
                </a:cxn>
                <a:cxn ang="0">
                  <a:pos x="311584514" y="0"/>
                </a:cxn>
              </a:cxnLst>
              <a:rect l="0" t="0" r="0" b="0"/>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alpha val="100000"/>
              </a:srgbClr>
            </a:solidFill>
            <a:ln w="9525">
              <a:noFill/>
            </a:ln>
          </p:spPr>
          <p:txBody>
            <a:bodyPr/>
            <a:lstStyle/>
            <a:p>
              <a:endParaRPr lang="zh-CN" altLang="en-US"/>
            </a:p>
          </p:txBody>
        </p:sp>
        <p:sp>
          <p:nvSpPr>
            <p:cNvPr id="14421" name="îSḷiďé"/>
            <p:cNvSpPr/>
            <p:nvPr/>
          </p:nvSpPr>
          <p:spPr>
            <a:xfrm>
              <a:off x="4290219" y="2181225"/>
              <a:ext cx="263525" cy="201613"/>
            </a:xfrm>
            <a:custGeom>
              <a:avLst/>
              <a:gdLst/>
              <a:ahLst/>
              <a:cxnLst>
                <a:cxn ang="0">
                  <a:pos x="41287098" y="650870914"/>
                </a:cxn>
                <a:cxn ang="0">
                  <a:pos x="0" y="923813677"/>
                </a:cxn>
                <a:cxn ang="0">
                  <a:pos x="20645821" y="902818432"/>
                </a:cxn>
                <a:cxn ang="0">
                  <a:pos x="41287098" y="650870914"/>
                </a:cxn>
                <a:cxn ang="0">
                  <a:pos x="619311011" y="0"/>
                </a:cxn>
                <a:cxn ang="0">
                  <a:pos x="165148391" y="272942763"/>
                </a:cxn>
                <a:cxn ang="0">
                  <a:pos x="309655506" y="230952274"/>
                </a:cxn>
                <a:cxn ang="0">
                  <a:pos x="330301326" y="230952274"/>
                </a:cxn>
                <a:cxn ang="0">
                  <a:pos x="970253615" y="440909303"/>
                </a:cxn>
                <a:cxn ang="0">
                  <a:pos x="1197334925" y="272942763"/>
                </a:cxn>
                <a:cxn ang="0">
                  <a:pos x="619311011" y="0"/>
                </a:cxn>
              </a:cxnLst>
              <a:rect l="0" t="0" r="0" b="0"/>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alpha val="100000"/>
              </a:srgbClr>
            </a:solidFill>
            <a:ln w="9525">
              <a:noFill/>
            </a:ln>
          </p:spPr>
          <p:txBody>
            <a:bodyPr/>
            <a:lstStyle/>
            <a:p>
              <a:endParaRPr lang="zh-CN" altLang="en-US"/>
            </a:p>
          </p:txBody>
        </p:sp>
        <p:sp>
          <p:nvSpPr>
            <p:cNvPr id="14422" name="ïşlíḑè"/>
            <p:cNvSpPr/>
            <p:nvPr/>
          </p:nvSpPr>
          <p:spPr>
            <a:xfrm>
              <a:off x="4148932" y="2286000"/>
              <a:ext cx="446088" cy="128588"/>
            </a:xfrm>
            <a:custGeom>
              <a:avLst/>
              <a:gdLst/>
              <a:ahLst/>
              <a:cxnLst>
                <a:cxn ang="0">
                  <a:pos x="103601662" y="548349749"/>
                </a:cxn>
                <a:cxn ang="0">
                  <a:pos x="41440665" y="506168292"/>
                </a:cxn>
                <a:cxn ang="0">
                  <a:pos x="20720332" y="400716947"/>
                </a:cxn>
                <a:cxn ang="0">
                  <a:pos x="1388239512" y="0"/>
                </a:cxn>
                <a:cxn ang="0">
                  <a:pos x="1989115496" y="168721233"/>
                </a:cxn>
                <a:cxn ang="0">
                  <a:pos x="1947674831" y="400716947"/>
                </a:cxn>
                <a:cxn ang="0">
                  <a:pos x="1926954499" y="231995714"/>
                </a:cxn>
                <a:cxn ang="0">
                  <a:pos x="1388239512" y="147632801"/>
                </a:cxn>
                <a:cxn ang="0">
                  <a:pos x="145037775" y="485079860"/>
                </a:cxn>
                <a:cxn ang="0">
                  <a:pos x="103601662" y="548349749"/>
                </a:cxn>
              </a:cxnLst>
              <a:rect l="0" t="0" r="0" b="0"/>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alpha val="100000"/>
              </a:srgbClr>
            </a:solidFill>
            <a:ln w="9525">
              <a:noFill/>
            </a:ln>
          </p:spPr>
          <p:txBody>
            <a:bodyPr/>
            <a:lstStyle/>
            <a:p>
              <a:endParaRPr lang="zh-CN" altLang="en-US"/>
            </a:p>
          </p:txBody>
        </p:sp>
        <p:sp>
          <p:nvSpPr>
            <p:cNvPr id="14423" name="iṩḷiḋe"/>
            <p:cNvSpPr/>
            <p:nvPr/>
          </p:nvSpPr>
          <p:spPr>
            <a:xfrm>
              <a:off x="4134644" y="2081212"/>
              <a:ext cx="465138" cy="319088"/>
            </a:xfrm>
            <a:custGeom>
              <a:avLst/>
              <a:gdLst/>
              <a:ahLst/>
              <a:cxnLst>
                <a:cxn ang="0">
                  <a:pos x="2058723589" y="976614408"/>
                </a:cxn>
                <a:cxn ang="0">
                  <a:pos x="1913158196" y="935055475"/>
                </a:cxn>
                <a:cxn ang="0">
                  <a:pos x="1829980577" y="955832662"/>
                </a:cxn>
                <a:cxn ang="0">
                  <a:pos x="1622027410" y="955832662"/>
                </a:cxn>
                <a:cxn ang="0">
                  <a:pos x="644649347" y="1080509461"/>
                </a:cxn>
                <a:cxn ang="0">
                  <a:pos x="62387774" y="1454530739"/>
                </a:cxn>
                <a:cxn ang="0">
                  <a:pos x="0" y="1142845581"/>
                </a:cxn>
                <a:cxn ang="0">
                  <a:pos x="0" y="976614408"/>
                </a:cxn>
                <a:cxn ang="0">
                  <a:pos x="0" y="935055475"/>
                </a:cxn>
                <a:cxn ang="0">
                  <a:pos x="20794405" y="706488182"/>
                </a:cxn>
                <a:cxn ang="0">
                  <a:pos x="686242716" y="62336120"/>
                </a:cxn>
                <a:cxn ang="0">
                  <a:pos x="811013705" y="41558933"/>
                </a:cxn>
                <a:cxn ang="0">
                  <a:pos x="894195884" y="20777187"/>
                </a:cxn>
                <a:cxn ang="0">
                  <a:pos x="914990288" y="20777187"/>
                </a:cxn>
                <a:cxn ang="0">
                  <a:pos x="1081350086" y="0"/>
                </a:cxn>
                <a:cxn ang="0">
                  <a:pos x="1081350086" y="0"/>
                </a:cxn>
                <a:cxn ang="0">
                  <a:pos x="1143737861" y="0"/>
                </a:cxn>
                <a:cxn ang="0">
                  <a:pos x="1434868647" y="41558933"/>
                </a:cxn>
                <a:cxn ang="0">
                  <a:pos x="1559639635" y="124672240"/>
                </a:cxn>
                <a:cxn ang="0">
                  <a:pos x="2017134779" y="540252451"/>
                </a:cxn>
                <a:cxn ang="0">
                  <a:pos x="2058723589" y="976614408"/>
                </a:cxn>
              </a:cxnLst>
              <a:rect l="0" t="0" r="0" b="0"/>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alpha val="100000"/>
              </a:srgbClr>
            </a:solidFill>
            <a:ln w="9525">
              <a:noFill/>
            </a:ln>
          </p:spPr>
          <p:txBody>
            <a:bodyPr/>
            <a:lstStyle/>
            <a:p>
              <a:endParaRPr lang="zh-CN" altLang="en-US"/>
            </a:p>
          </p:txBody>
        </p:sp>
        <p:sp>
          <p:nvSpPr>
            <p:cNvPr id="14424" name="íS1îḓé"/>
            <p:cNvSpPr/>
            <p:nvPr/>
          </p:nvSpPr>
          <p:spPr>
            <a:xfrm>
              <a:off x="4312444" y="2076450"/>
              <a:ext cx="265113" cy="219075"/>
            </a:xfrm>
            <a:custGeom>
              <a:avLst/>
              <a:gdLst/>
              <a:ahLst/>
              <a:cxnLst>
                <a:cxn ang="0">
                  <a:pos x="1107340434" y="562429422"/>
                </a:cxn>
                <a:cxn ang="0">
                  <a:pos x="585012973" y="41660763"/>
                </a:cxn>
                <a:cxn ang="0">
                  <a:pos x="564119326" y="41660763"/>
                </a:cxn>
                <a:cxn ang="0">
                  <a:pos x="208931899" y="0"/>
                </a:cxn>
                <a:cxn ang="0">
                  <a:pos x="146250958" y="0"/>
                </a:cxn>
                <a:cxn ang="0">
                  <a:pos x="0" y="20830381"/>
                </a:cxn>
                <a:cxn ang="0">
                  <a:pos x="104468235" y="62491144"/>
                </a:cxn>
                <a:cxn ang="0">
                  <a:pos x="480544738" y="479103333"/>
                </a:cxn>
                <a:cxn ang="0">
                  <a:pos x="522332032" y="958211230"/>
                </a:cxn>
                <a:cxn ang="0">
                  <a:pos x="710370284" y="979041611"/>
                </a:cxn>
                <a:cxn ang="0">
                  <a:pos x="1149127728" y="999871992"/>
                </a:cxn>
                <a:cxn ang="0">
                  <a:pos x="1107340434" y="562429422"/>
                </a:cxn>
              </a:cxnLst>
              <a:rect l="0" t="0" r="0" b="0"/>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alpha val="100000"/>
              </a:srgbClr>
            </a:solidFill>
            <a:ln w="9525">
              <a:noFill/>
            </a:ln>
          </p:spPr>
          <p:txBody>
            <a:bodyPr/>
            <a:lstStyle/>
            <a:p>
              <a:endParaRPr lang="zh-CN" altLang="en-US"/>
            </a:p>
          </p:txBody>
        </p:sp>
        <p:sp>
          <p:nvSpPr>
            <p:cNvPr id="14425" name="ïšḷiḋè"/>
            <p:cNvSpPr/>
            <p:nvPr/>
          </p:nvSpPr>
          <p:spPr>
            <a:xfrm>
              <a:off x="4120357" y="2108200"/>
              <a:ext cx="479425" cy="296863"/>
            </a:xfrm>
            <a:custGeom>
              <a:avLst/>
              <a:gdLst/>
              <a:ahLst/>
              <a:cxnLst>
                <a:cxn ang="0">
                  <a:pos x="125088831" y="1355809858"/>
                </a:cxn>
                <a:cxn ang="0">
                  <a:pos x="708827580" y="959497753"/>
                </a:cxn>
                <a:cxn ang="0">
                  <a:pos x="1688680960" y="834344879"/>
                </a:cxn>
                <a:cxn ang="0">
                  <a:pos x="2126487305" y="855202930"/>
                </a:cxn>
                <a:cxn ang="0">
                  <a:pos x="2084791027" y="417170156"/>
                </a:cxn>
                <a:cxn ang="0">
                  <a:pos x="1626136545" y="0"/>
                </a:cxn>
                <a:cxn ang="0">
                  <a:pos x="1897162346" y="625759801"/>
                </a:cxn>
                <a:cxn ang="0">
                  <a:pos x="917308965" y="813486828"/>
                </a:cxn>
                <a:cxn ang="0">
                  <a:pos x="125088831" y="1355809858"/>
                </a:cxn>
              </a:cxnLst>
              <a:rect l="0" t="0" r="0" b="0"/>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alpha val="100000"/>
              </a:srgbClr>
            </a:solidFill>
            <a:ln w="9525">
              <a:noFill/>
            </a:ln>
          </p:spPr>
          <p:txBody>
            <a:bodyPr/>
            <a:lstStyle/>
            <a:p>
              <a:endParaRPr lang="zh-CN" altLang="en-US"/>
            </a:p>
          </p:txBody>
        </p:sp>
        <p:sp>
          <p:nvSpPr>
            <p:cNvPr id="14426" name="ïşlíďé"/>
            <p:cNvSpPr/>
            <p:nvPr/>
          </p:nvSpPr>
          <p:spPr>
            <a:xfrm>
              <a:off x="4299744" y="2241550"/>
              <a:ext cx="395288" cy="71438"/>
            </a:xfrm>
            <a:custGeom>
              <a:avLst/>
              <a:gdLst/>
              <a:ahLst/>
              <a:cxnLst>
                <a:cxn ang="0">
                  <a:pos x="1796006930" y="119609536"/>
                </a:cxn>
                <a:cxn ang="0">
                  <a:pos x="1279910739" y="239223538"/>
                </a:cxn>
                <a:cxn ang="0">
                  <a:pos x="1176695136" y="199352204"/>
                </a:cxn>
                <a:cxn ang="0">
                  <a:pos x="805106242" y="179416537"/>
                </a:cxn>
                <a:cxn ang="0">
                  <a:pos x="392230197" y="219287871"/>
                </a:cxn>
                <a:cxn ang="0">
                  <a:pos x="20645847" y="318961740"/>
                </a:cxn>
                <a:cxn ang="0">
                  <a:pos x="0" y="219287871"/>
                </a:cxn>
                <a:cxn ang="0">
                  <a:pos x="392230197" y="79742668"/>
                </a:cxn>
                <a:cxn ang="0">
                  <a:pos x="1176695136" y="0"/>
                </a:cxn>
                <a:cxn ang="0">
                  <a:pos x="1321202433" y="0"/>
                </a:cxn>
                <a:cxn ang="0">
                  <a:pos x="1796006930" y="39871334"/>
                </a:cxn>
                <a:cxn ang="0">
                  <a:pos x="1796006930" y="119609536"/>
                </a:cxn>
              </a:cxnLst>
              <a:rect l="0" t="0" r="0" b="0"/>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alpha val="100000"/>
              </a:srgbClr>
            </a:solidFill>
            <a:ln w="9525">
              <a:noFill/>
            </a:ln>
          </p:spPr>
          <p:txBody>
            <a:bodyPr/>
            <a:lstStyle/>
            <a:p>
              <a:endParaRPr lang="zh-CN" altLang="en-US"/>
            </a:p>
          </p:txBody>
        </p:sp>
        <p:sp>
          <p:nvSpPr>
            <p:cNvPr id="14427" name="i$ḻïḓe"/>
            <p:cNvSpPr/>
            <p:nvPr/>
          </p:nvSpPr>
          <p:spPr>
            <a:xfrm>
              <a:off x="4299744" y="2254250"/>
              <a:ext cx="504825" cy="58738"/>
            </a:xfrm>
            <a:custGeom>
              <a:avLst/>
              <a:gdLst/>
              <a:ahLst/>
              <a:cxnLst>
                <a:cxn ang="0">
                  <a:pos x="1323778493" y="0"/>
                </a:cxn>
                <a:cxn ang="0">
                  <a:pos x="0" y="265396357"/>
                </a:cxn>
                <a:cxn ang="0">
                  <a:pos x="806678514" y="183736982"/>
                </a:cxn>
                <a:cxn ang="0">
                  <a:pos x="1282410131" y="265396357"/>
                </a:cxn>
                <a:cxn ang="0">
                  <a:pos x="1323778493" y="0"/>
                </a:cxn>
              </a:cxnLst>
              <a:rect l="0" t="0" r="0" b="0"/>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alpha val="100000"/>
              </a:srgbClr>
            </a:solidFill>
            <a:ln w="9525">
              <a:noFill/>
            </a:ln>
          </p:spPr>
          <p:txBody>
            <a:bodyPr/>
            <a:lstStyle/>
            <a:p>
              <a:endParaRPr lang="zh-CN" altLang="en-US"/>
            </a:p>
          </p:txBody>
        </p:sp>
        <p:sp>
          <p:nvSpPr>
            <p:cNvPr id="14428" name="îSḻîḓè"/>
            <p:cNvSpPr/>
            <p:nvPr/>
          </p:nvSpPr>
          <p:spPr>
            <a:xfrm>
              <a:off x="4190207" y="2373312"/>
              <a:ext cx="63500" cy="117475"/>
            </a:xfrm>
            <a:custGeom>
              <a:avLst/>
              <a:gdLst/>
              <a:ahLst/>
              <a:cxnLst>
                <a:cxn ang="0">
                  <a:pos x="288017857" y="265394098"/>
                </a:cxn>
                <a:cxn ang="0">
                  <a:pos x="164582929" y="530783678"/>
                </a:cxn>
                <a:cxn ang="0">
                  <a:pos x="0" y="285807638"/>
                </a:cxn>
                <a:cxn ang="0">
                  <a:pos x="123434929" y="20413540"/>
                </a:cxn>
                <a:cxn ang="0">
                  <a:pos x="288017857" y="265394098"/>
                </a:cxn>
              </a:cxnLst>
              <a:rect l="0" t="0" r="0" b="0"/>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alpha val="100000"/>
              </a:srgbClr>
            </a:solidFill>
            <a:ln w="9525">
              <a:noFill/>
            </a:ln>
          </p:spPr>
          <p:txBody>
            <a:bodyPr/>
            <a:lstStyle/>
            <a:p>
              <a:endParaRPr lang="zh-CN" altLang="en-US"/>
            </a:p>
          </p:txBody>
        </p:sp>
        <p:sp>
          <p:nvSpPr>
            <p:cNvPr id="14429" name="îṩľiḋê"/>
            <p:cNvSpPr/>
            <p:nvPr/>
          </p:nvSpPr>
          <p:spPr>
            <a:xfrm>
              <a:off x="4472782" y="3571875"/>
              <a:ext cx="976313" cy="898525"/>
            </a:xfrm>
            <a:custGeom>
              <a:avLst/>
              <a:gdLst/>
              <a:ahLst/>
              <a:cxnLst>
                <a:cxn ang="0">
                  <a:pos x="2147483646" y="2147483646"/>
                </a:cxn>
                <a:cxn ang="0">
                  <a:pos x="2147483646" y="2147483646"/>
                </a:cxn>
                <a:cxn ang="0">
                  <a:pos x="2147483646" y="998548621"/>
                </a:cxn>
                <a:cxn ang="0">
                  <a:pos x="478717287" y="998548621"/>
                </a:cxn>
                <a:cxn ang="0">
                  <a:pos x="0" y="499274310"/>
                </a:cxn>
                <a:cxn ang="0">
                  <a:pos x="478717287" y="0"/>
                </a:cxn>
                <a:cxn ang="0">
                  <a:pos x="2147483646" y="0"/>
                </a:cxn>
                <a:cxn ang="0">
                  <a:pos x="2147483646" y="374456873"/>
                </a:cxn>
                <a:cxn ang="0">
                  <a:pos x="2147483646" y="2147483646"/>
                </a:cxn>
                <a:cxn ang="0">
                  <a:pos x="2147483646" y="2147483646"/>
                </a:cxn>
                <a:cxn ang="0">
                  <a:pos x="2147483646" y="2147483646"/>
                </a:cxn>
              </a:cxnLst>
              <a:rect l="0" t="0" r="0" b="0"/>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alpha val="100000"/>
              </a:srgbClr>
            </a:solidFill>
            <a:ln w="9525">
              <a:noFill/>
            </a:ln>
          </p:spPr>
          <p:txBody>
            <a:bodyPr/>
            <a:lstStyle/>
            <a:p>
              <a:endParaRPr lang="zh-CN" altLang="en-US"/>
            </a:p>
          </p:txBody>
        </p:sp>
        <p:sp>
          <p:nvSpPr>
            <p:cNvPr id="14430" name="ïṧliḍe"/>
            <p:cNvSpPr/>
            <p:nvPr/>
          </p:nvSpPr>
          <p:spPr>
            <a:xfrm>
              <a:off x="4129882" y="3571875"/>
              <a:ext cx="935038" cy="7477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997754610"/>
                </a:cxn>
                <a:cxn ang="0">
                  <a:pos x="499301170" y="997754610"/>
                </a:cxn>
                <a:cxn ang="0">
                  <a:pos x="0" y="498875025"/>
                </a:cxn>
                <a:cxn ang="0">
                  <a:pos x="499301170" y="0"/>
                </a:cxn>
                <a:cxn ang="0">
                  <a:pos x="2147483646" y="0"/>
                </a:cxn>
                <a:cxn ang="0">
                  <a:pos x="2147483646" y="374157409"/>
                </a:cxn>
                <a:cxn ang="0">
                  <a:pos x="2147483646" y="2147483646"/>
                </a:cxn>
                <a:cxn ang="0">
                  <a:pos x="2147483646" y="2147483646"/>
                </a:cxn>
              </a:cxnLst>
              <a:rect l="0" t="0" r="0" b="0"/>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alpha val="100000"/>
              </a:srgbClr>
            </a:solidFill>
            <a:ln w="9525">
              <a:noFill/>
            </a:ln>
          </p:spPr>
          <p:txBody>
            <a:bodyPr/>
            <a:lstStyle/>
            <a:p>
              <a:endParaRPr lang="zh-CN" altLang="en-US"/>
            </a:p>
          </p:txBody>
        </p:sp>
        <p:sp>
          <p:nvSpPr>
            <p:cNvPr id="14431" name="ïşļïḍé"/>
            <p:cNvSpPr/>
            <p:nvPr/>
          </p:nvSpPr>
          <p:spPr>
            <a:xfrm>
              <a:off x="4860132" y="4219575"/>
              <a:ext cx="204788" cy="90488"/>
            </a:xfrm>
            <a:custGeom>
              <a:avLst/>
              <a:gdLst/>
              <a:ahLst/>
              <a:cxnLst>
                <a:cxn ang="0">
                  <a:pos x="931958332" y="102350977"/>
                </a:cxn>
                <a:cxn ang="0">
                  <a:pos x="828408418" y="286584545"/>
                </a:cxn>
                <a:cxn ang="0">
                  <a:pos x="517754123" y="388935522"/>
                </a:cxn>
                <a:cxn ang="0">
                  <a:pos x="393493316" y="409403907"/>
                </a:cxn>
                <a:cxn ang="0">
                  <a:pos x="227810722" y="409403907"/>
                </a:cxn>
                <a:cxn ang="0">
                  <a:pos x="0" y="327521316"/>
                </a:cxn>
                <a:cxn ang="0">
                  <a:pos x="0" y="307052930"/>
                </a:cxn>
                <a:cxn ang="0">
                  <a:pos x="165682594" y="163760658"/>
                </a:cxn>
                <a:cxn ang="0">
                  <a:pos x="434915102" y="81882591"/>
                </a:cxn>
                <a:cxn ang="0">
                  <a:pos x="745564845" y="20468386"/>
                </a:cxn>
                <a:cxn ang="0">
                  <a:pos x="931958332" y="102350977"/>
                </a:cxn>
              </a:cxnLst>
              <a:rect l="0" t="0" r="0" b="0"/>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alpha val="100000"/>
              </a:srgbClr>
            </a:solidFill>
            <a:ln w="9525">
              <a:noFill/>
            </a:ln>
          </p:spPr>
          <p:txBody>
            <a:bodyPr/>
            <a:lstStyle/>
            <a:p>
              <a:endParaRPr lang="zh-CN" altLang="en-US"/>
            </a:p>
          </p:txBody>
        </p:sp>
        <p:sp>
          <p:nvSpPr>
            <p:cNvPr id="14432" name="iŝľiďê"/>
            <p:cNvSpPr/>
            <p:nvPr/>
          </p:nvSpPr>
          <p:spPr>
            <a:xfrm>
              <a:off x="4129882" y="2792412"/>
              <a:ext cx="747713" cy="474663"/>
            </a:xfrm>
            <a:custGeom>
              <a:avLst/>
              <a:gdLst/>
              <a:ahLst/>
              <a:cxnLst>
                <a:cxn ang="0">
                  <a:pos x="62361088" y="395782225"/>
                </a:cxn>
                <a:cxn ang="0">
                  <a:pos x="415732987" y="979042642"/>
                </a:cxn>
                <a:cxn ang="0">
                  <a:pos x="623597201" y="1374824867"/>
                </a:cxn>
                <a:cxn ang="0">
                  <a:pos x="1060115698" y="1937254881"/>
                </a:cxn>
                <a:cxn ang="0">
                  <a:pos x="1330336441" y="2124733074"/>
                </a:cxn>
                <a:cxn ang="0">
                  <a:pos x="1538205214" y="2145563477"/>
                </a:cxn>
                <a:cxn ang="0">
                  <a:pos x="2147483646" y="2147483646"/>
                </a:cxn>
                <a:cxn ang="0">
                  <a:pos x="2147483646" y="1874763672"/>
                </a:cxn>
                <a:cxn ang="0">
                  <a:pos x="2147483646" y="1708120446"/>
                </a:cxn>
                <a:cxn ang="0">
                  <a:pos x="1455058616" y="1666455076"/>
                </a:cxn>
                <a:cxn ang="0">
                  <a:pos x="893822503" y="916551433"/>
                </a:cxn>
                <a:cxn ang="0">
                  <a:pos x="852246925" y="812399417"/>
                </a:cxn>
                <a:cxn ang="0">
                  <a:pos x="478089516" y="166647790"/>
                </a:cxn>
                <a:cxn ang="0">
                  <a:pos x="166293195" y="62491210"/>
                </a:cxn>
                <a:cxn ang="0">
                  <a:pos x="62361088" y="395782225"/>
                </a:cxn>
              </a:cxnLst>
              <a:rect l="0" t="0" r="0" b="0"/>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alpha val="100000"/>
              </a:srgbClr>
            </a:solidFill>
            <a:ln w="9525">
              <a:noFill/>
            </a:ln>
          </p:spPr>
          <p:txBody>
            <a:bodyPr/>
            <a:lstStyle/>
            <a:p>
              <a:endParaRPr lang="zh-CN" altLang="en-US"/>
            </a:p>
          </p:txBody>
        </p:sp>
        <p:sp>
          <p:nvSpPr>
            <p:cNvPr id="14433" name="iṥlïdé"/>
            <p:cNvSpPr/>
            <p:nvPr/>
          </p:nvSpPr>
          <p:spPr>
            <a:xfrm>
              <a:off x="4044157" y="2751137"/>
              <a:ext cx="314325" cy="374650"/>
            </a:xfrm>
            <a:custGeom>
              <a:avLst/>
              <a:gdLst/>
              <a:ahLst/>
              <a:cxnLst>
                <a:cxn ang="0">
                  <a:pos x="933841353" y="459247798"/>
                </a:cxn>
                <a:cxn ang="0">
                  <a:pos x="1431887038" y="1335992762"/>
                </a:cxn>
                <a:cxn ang="0">
                  <a:pos x="871582226" y="1711739299"/>
                </a:cxn>
                <a:cxn ang="0">
                  <a:pos x="456545674" y="1043742918"/>
                </a:cxn>
                <a:cxn ang="0">
                  <a:pos x="456545674" y="146122638"/>
                </a:cxn>
                <a:cxn ang="0">
                  <a:pos x="933841353" y="459247798"/>
                </a:cxn>
              </a:cxnLst>
              <a:rect l="0" t="0" r="0" b="0"/>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alpha val="100000"/>
              </a:srgbClr>
            </a:solidFill>
            <a:ln w="9525">
              <a:noFill/>
            </a:ln>
          </p:spPr>
          <p:txBody>
            <a:bodyPr/>
            <a:lstStyle/>
            <a:p>
              <a:endParaRPr lang="zh-CN" altLang="en-US"/>
            </a:p>
          </p:txBody>
        </p:sp>
        <p:sp>
          <p:nvSpPr>
            <p:cNvPr id="14434" name="î$1íḋê"/>
            <p:cNvSpPr/>
            <p:nvPr/>
          </p:nvSpPr>
          <p:spPr>
            <a:xfrm>
              <a:off x="4098132" y="3379787"/>
              <a:ext cx="479425" cy="269875"/>
            </a:xfrm>
            <a:custGeom>
              <a:avLst/>
              <a:gdLst/>
              <a:ahLst/>
              <a:cxnLst>
                <a:cxn ang="0">
                  <a:pos x="761087188" y="335181575"/>
                </a:cxn>
                <a:cxn ang="0">
                  <a:pos x="761087188" y="428426563"/>
                </a:cxn>
                <a:cxn ang="0">
                  <a:pos x="0" y="428426563"/>
                </a:cxn>
                <a:cxn ang="0">
                  <a:pos x="0" y="0"/>
                </a:cxn>
                <a:cxn ang="0">
                  <a:pos x="166330313" y="15120938"/>
                </a:cxn>
                <a:cxn ang="0">
                  <a:pos x="216733438" y="269657513"/>
                </a:cxn>
                <a:cxn ang="0">
                  <a:pos x="761087188" y="335181575"/>
                </a:cxn>
              </a:cxnLst>
              <a:rect l="0" t="0" r="0" b="0"/>
              <a:pathLst>
                <a:path w="302" h="170">
                  <a:moveTo>
                    <a:pt x="302" y="133"/>
                  </a:moveTo>
                  <a:lnTo>
                    <a:pt x="302" y="170"/>
                  </a:lnTo>
                  <a:lnTo>
                    <a:pt x="0" y="170"/>
                  </a:lnTo>
                  <a:lnTo>
                    <a:pt x="0" y="0"/>
                  </a:lnTo>
                  <a:lnTo>
                    <a:pt x="66" y="6"/>
                  </a:lnTo>
                  <a:lnTo>
                    <a:pt x="86" y="107"/>
                  </a:lnTo>
                  <a:lnTo>
                    <a:pt x="302" y="133"/>
                  </a:lnTo>
                  <a:close/>
                </a:path>
              </a:pathLst>
            </a:custGeom>
            <a:solidFill>
              <a:srgbClr val="CC4646">
                <a:alpha val="100000"/>
              </a:srgbClr>
            </a:solidFill>
            <a:ln w="9525">
              <a:noFill/>
            </a:ln>
          </p:spPr>
          <p:txBody>
            <a:bodyPr/>
            <a:lstStyle/>
            <a:p>
              <a:endParaRPr lang="zh-CN" altLang="en-US"/>
            </a:p>
          </p:txBody>
        </p:sp>
        <p:sp>
          <p:nvSpPr>
            <p:cNvPr id="14435" name="iŝļíḍe"/>
            <p:cNvSpPr/>
            <p:nvPr/>
          </p:nvSpPr>
          <p:spPr>
            <a:xfrm>
              <a:off x="4887119" y="4219575"/>
              <a:ext cx="338138" cy="214313"/>
            </a:xfrm>
            <a:custGeom>
              <a:avLst/>
              <a:gdLst/>
              <a:ahLst/>
              <a:cxnLst>
                <a:cxn ang="0">
                  <a:pos x="1273660749" y="748522351"/>
                </a:cxn>
                <a:cxn ang="0">
                  <a:pos x="271437995" y="956442440"/>
                </a:cxn>
                <a:cxn ang="0">
                  <a:pos x="83520086" y="602976465"/>
                </a:cxn>
                <a:cxn ang="0">
                  <a:pos x="83520086" y="561390624"/>
                </a:cxn>
                <a:cxn ang="0">
                  <a:pos x="83520086" y="561390624"/>
                </a:cxn>
                <a:cxn ang="0">
                  <a:pos x="41760043" y="374258896"/>
                </a:cxn>
                <a:cxn ang="0">
                  <a:pos x="0" y="187131728"/>
                </a:cxn>
                <a:cxn ang="0">
                  <a:pos x="313193468" y="83167124"/>
                </a:cxn>
                <a:cxn ang="0">
                  <a:pos x="626391506" y="20792921"/>
                </a:cxn>
                <a:cxn ang="0">
                  <a:pos x="709911592" y="145545886"/>
                </a:cxn>
                <a:cxn ang="0">
                  <a:pos x="730789329" y="207924649"/>
                </a:cxn>
                <a:cxn ang="0">
                  <a:pos x="1461578658" y="353465975"/>
                </a:cxn>
                <a:cxn ang="0">
                  <a:pos x="1503338701" y="540597703"/>
                </a:cxn>
                <a:cxn ang="0">
                  <a:pos x="1273660749" y="748522351"/>
                </a:cxn>
              </a:cxnLst>
              <a:rect l="0" t="0" r="0" b="0"/>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alpha val="100000"/>
              </a:srgbClr>
            </a:solidFill>
            <a:ln w="9525">
              <a:noFill/>
            </a:ln>
          </p:spPr>
          <p:txBody>
            <a:bodyPr/>
            <a:lstStyle/>
            <a:p>
              <a:endParaRPr lang="zh-CN" altLang="en-US"/>
            </a:p>
          </p:txBody>
        </p:sp>
        <p:sp>
          <p:nvSpPr>
            <p:cNvPr id="14436" name="íSḷïdê"/>
            <p:cNvSpPr/>
            <p:nvPr/>
          </p:nvSpPr>
          <p:spPr>
            <a:xfrm>
              <a:off x="4887119" y="4224337"/>
              <a:ext cx="155575" cy="127000"/>
            </a:xfrm>
            <a:custGeom>
              <a:avLst/>
              <a:gdLst/>
              <a:ahLst/>
              <a:cxnLst>
                <a:cxn ang="0">
                  <a:pos x="711870018" y="123434929"/>
                </a:cxn>
                <a:cxn ang="0">
                  <a:pos x="83749683" y="576035714"/>
                </a:cxn>
                <a:cxn ang="0">
                  <a:pos x="83749683" y="534892250"/>
                </a:cxn>
                <a:cxn ang="0">
                  <a:pos x="83749683" y="534892250"/>
                </a:cxn>
                <a:cxn ang="0">
                  <a:pos x="41872554" y="349735321"/>
                </a:cxn>
                <a:cxn ang="0">
                  <a:pos x="0" y="164582929"/>
                </a:cxn>
                <a:cxn ang="0">
                  <a:pos x="314060168" y="61717464"/>
                </a:cxn>
                <a:cxn ang="0">
                  <a:pos x="669997465" y="0"/>
                </a:cxn>
                <a:cxn ang="0">
                  <a:pos x="711870018" y="123434929"/>
                </a:cxn>
              </a:cxnLst>
              <a:rect l="0" t="0" r="0" b="0"/>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alpha val="100000"/>
              </a:srgbClr>
            </a:solidFill>
            <a:ln w="9525">
              <a:noFill/>
            </a:ln>
          </p:spPr>
          <p:txBody>
            <a:bodyPr/>
            <a:lstStyle/>
            <a:p>
              <a:endParaRPr lang="zh-CN" altLang="en-US"/>
            </a:p>
          </p:txBody>
        </p:sp>
        <p:sp>
          <p:nvSpPr>
            <p:cNvPr id="14437" name="îšḷíḍê"/>
            <p:cNvSpPr/>
            <p:nvPr/>
          </p:nvSpPr>
          <p:spPr>
            <a:xfrm>
              <a:off x="4910932" y="4305300"/>
              <a:ext cx="314325" cy="146050"/>
            </a:xfrm>
            <a:custGeom>
              <a:avLst/>
              <a:gdLst/>
              <a:ahLst/>
              <a:cxnLst>
                <a:cxn ang="0">
                  <a:pos x="1390382472" y="145812669"/>
                </a:cxn>
                <a:cxn ang="0">
                  <a:pos x="1141359629" y="374951427"/>
                </a:cxn>
                <a:cxn ang="0">
                  <a:pos x="207518276" y="624920566"/>
                </a:cxn>
                <a:cxn ang="0">
                  <a:pos x="124513699" y="374951427"/>
                </a:cxn>
                <a:cxn ang="0">
                  <a:pos x="871582226" y="145812669"/>
                </a:cxn>
                <a:cxn ang="0">
                  <a:pos x="1390382472" y="145812669"/>
                </a:cxn>
                <a:cxn ang="0">
                  <a:pos x="1390382472" y="145812669"/>
                </a:cxn>
              </a:cxnLst>
              <a:rect l="0" t="0" r="0" b="0"/>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alpha val="100000"/>
              </a:srgbClr>
            </a:solidFill>
            <a:ln w="9525">
              <a:noFill/>
            </a:ln>
          </p:spPr>
          <p:txBody>
            <a:bodyPr/>
            <a:lstStyle/>
            <a:p>
              <a:endParaRPr lang="zh-CN" altLang="en-US"/>
            </a:p>
          </p:txBody>
        </p:sp>
        <p:sp>
          <p:nvSpPr>
            <p:cNvPr id="14438" name="ïŝļíďê"/>
            <p:cNvSpPr/>
            <p:nvPr/>
          </p:nvSpPr>
          <p:spPr>
            <a:xfrm>
              <a:off x="4974432" y="4356100"/>
              <a:ext cx="195263" cy="95250"/>
            </a:xfrm>
            <a:custGeom>
              <a:avLst/>
              <a:gdLst/>
              <a:ahLst/>
              <a:cxnLst>
                <a:cxn ang="0">
                  <a:pos x="144344767" y="432026786"/>
                </a:cxn>
                <a:cxn ang="0">
                  <a:pos x="20620681" y="349735321"/>
                </a:cxn>
                <a:cxn ang="0">
                  <a:pos x="103103405" y="185152393"/>
                </a:cxn>
                <a:cxn ang="0">
                  <a:pos x="721723835" y="20574000"/>
                </a:cxn>
                <a:cxn ang="0">
                  <a:pos x="886689283" y="102865464"/>
                </a:cxn>
                <a:cxn ang="0">
                  <a:pos x="783585878" y="246874393"/>
                </a:cxn>
                <a:cxn ang="0">
                  <a:pos x="164965448" y="432026786"/>
                </a:cxn>
                <a:cxn ang="0">
                  <a:pos x="144344767" y="432026786"/>
                </a:cxn>
              </a:cxnLst>
              <a:rect l="0" t="0" r="0" b="0"/>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alpha val="100000"/>
              </a:srgbClr>
            </a:solidFill>
            <a:ln w="9525">
              <a:noFill/>
            </a:ln>
          </p:spPr>
          <p:txBody>
            <a:bodyPr/>
            <a:lstStyle/>
            <a:p>
              <a:endParaRPr lang="zh-CN" altLang="en-US"/>
            </a:p>
          </p:txBody>
        </p:sp>
        <p:sp>
          <p:nvSpPr>
            <p:cNvPr id="14439" name="íşḷîḍe"/>
            <p:cNvSpPr/>
            <p:nvPr/>
          </p:nvSpPr>
          <p:spPr>
            <a:xfrm>
              <a:off x="5060157" y="4378325"/>
              <a:ext cx="109538" cy="228600"/>
            </a:xfrm>
            <a:custGeom>
              <a:avLst/>
              <a:gdLst/>
              <a:ahLst/>
              <a:cxnLst>
                <a:cxn ang="0">
                  <a:pos x="374957702" y="1045159200"/>
                </a:cxn>
                <a:cxn ang="0">
                  <a:pos x="249970280" y="940643280"/>
                </a:cxn>
                <a:cxn ang="0">
                  <a:pos x="20830476" y="167225472"/>
                </a:cxn>
                <a:cxn ang="0">
                  <a:pos x="104152382" y="0"/>
                </a:cxn>
                <a:cxn ang="0">
                  <a:pos x="249970280" y="83612736"/>
                </a:cxn>
                <a:cxn ang="0">
                  <a:pos x="479110084" y="877933728"/>
                </a:cxn>
                <a:cxn ang="0">
                  <a:pos x="395788179" y="1024256016"/>
                </a:cxn>
                <a:cxn ang="0">
                  <a:pos x="374957702" y="1045159200"/>
                </a:cxn>
              </a:cxnLst>
              <a:rect l="0" t="0" r="0" b="0"/>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alpha val="100000"/>
              </a:srgbClr>
            </a:solidFill>
            <a:ln w="9525">
              <a:noFill/>
            </a:ln>
          </p:spPr>
          <p:txBody>
            <a:bodyPr/>
            <a:lstStyle/>
            <a:p>
              <a:endParaRPr lang="zh-CN" altLang="en-US"/>
            </a:p>
          </p:txBody>
        </p:sp>
        <p:sp>
          <p:nvSpPr>
            <p:cNvPr id="14440" name="ïṡļïḑé"/>
            <p:cNvSpPr/>
            <p:nvPr/>
          </p:nvSpPr>
          <p:spPr>
            <a:xfrm>
              <a:off x="4426744" y="4114800"/>
              <a:ext cx="688975" cy="509588"/>
            </a:xfrm>
            <a:custGeom>
              <a:avLst/>
              <a:gdLst/>
              <a:ahLst/>
              <a:cxnLst>
                <a:cxn ang="0">
                  <a:pos x="645377940" y="0"/>
                </a:cxn>
                <a:cxn ang="0">
                  <a:pos x="0" y="2147483646"/>
                </a:cxn>
                <a:cxn ang="0">
                  <a:pos x="2147483646" y="2147483646"/>
                </a:cxn>
                <a:cxn ang="0">
                  <a:pos x="2147483646" y="2132257239"/>
                </a:cxn>
                <a:cxn ang="0">
                  <a:pos x="2147483646" y="1449109026"/>
                </a:cxn>
                <a:cxn ang="0">
                  <a:pos x="2147483646" y="1531912526"/>
                </a:cxn>
                <a:cxn ang="0">
                  <a:pos x="2147483646" y="1531912526"/>
                </a:cxn>
                <a:cxn ang="0">
                  <a:pos x="2147483646" y="1469806488"/>
                </a:cxn>
                <a:cxn ang="0">
                  <a:pos x="2147483646" y="1490508501"/>
                </a:cxn>
                <a:cxn ang="0">
                  <a:pos x="2147483646" y="1490508501"/>
                </a:cxn>
                <a:cxn ang="0">
                  <a:pos x="2147483646" y="1345598963"/>
                </a:cxn>
                <a:cxn ang="0">
                  <a:pos x="2147483646" y="1076477351"/>
                </a:cxn>
                <a:cxn ang="0">
                  <a:pos x="2147483646" y="1035077876"/>
                </a:cxn>
                <a:cxn ang="0">
                  <a:pos x="2147483646" y="1035077876"/>
                </a:cxn>
                <a:cxn ang="0">
                  <a:pos x="2144322900" y="890163788"/>
                </a:cxn>
                <a:cxn ang="0">
                  <a:pos x="2061048180" y="890163788"/>
                </a:cxn>
                <a:cxn ang="0">
                  <a:pos x="1977773460" y="807360288"/>
                </a:cxn>
                <a:cxn ang="0">
                  <a:pos x="1977773460" y="807360288"/>
                </a:cxn>
                <a:cxn ang="0">
                  <a:pos x="1956953639" y="745254250"/>
                </a:cxn>
                <a:cxn ang="0">
                  <a:pos x="1936138381" y="703850225"/>
                </a:cxn>
                <a:cxn ang="0">
                  <a:pos x="645377940" y="0"/>
                </a:cxn>
              </a:cxnLst>
              <a:rect l="0" t="0" r="0" b="0"/>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alpha val="100000"/>
              </a:srgbClr>
            </a:solidFill>
            <a:ln w="9525">
              <a:noFill/>
            </a:ln>
          </p:spPr>
          <p:txBody>
            <a:bodyPr/>
            <a:lstStyle/>
            <a:p>
              <a:endParaRPr lang="zh-CN" altLang="en-US"/>
            </a:p>
          </p:txBody>
        </p:sp>
        <p:sp>
          <p:nvSpPr>
            <p:cNvPr id="14441" name="ïṧľíḑê"/>
            <p:cNvSpPr/>
            <p:nvPr/>
          </p:nvSpPr>
          <p:spPr>
            <a:xfrm>
              <a:off x="4850607" y="4268787"/>
              <a:ext cx="46038" cy="41275"/>
            </a:xfrm>
            <a:custGeom>
              <a:avLst/>
              <a:gdLst/>
              <a:ahLst/>
              <a:cxnLst>
                <a:cxn ang="0">
                  <a:pos x="127170767" y="189291736"/>
                </a:cxn>
                <a:cxn ang="0">
                  <a:pos x="211949744" y="189291736"/>
                </a:cxn>
                <a:cxn ang="0">
                  <a:pos x="211949744" y="189291736"/>
                </a:cxn>
                <a:cxn ang="0">
                  <a:pos x="211949744" y="189291736"/>
                </a:cxn>
                <a:cxn ang="0">
                  <a:pos x="127170767" y="189291736"/>
                </a:cxn>
                <a:cxn ang="0">
                  <a:pos x="0" y="0"/>
                </a:cxn>
                <a:cxn ang="0">
                  <a:pos x="21195895" y="42063811"/>
                </a:cxn>
                <a:cxn ang="0">
                  <a:pos x="42391790" y="105164114"/>
                </a:cxn>
                <a:cxn ang="0">
                  <a:pos x="42391790" y="105164114"/>
                </a:cxn>
                <a:cxn ang="0">
                  <a:pos x="42391790" y="105164114"/>
                </a:cxn>
                <a:cxn ang="0">
                  <a:pos x="42391790" y="84127622"/>
                </a:cxn>
                <a:cxn ang="0">
                  <a:pos x="63583082" y="42063811"/>
                </a:cxn>
                <a:cxn ang="0">
                  <a:pos x="0" y="0"/>
                </a:cxn>
              </a:cxnLst>
              <a:rect l="0" t="0" r="0" b="0"/>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alpha val="100000"/>
              </a:srgbClr>
            </a:solidFill>
            <a:ln w="9525">
              <a:noFill/>
            </a:ln>
          </p:spPr>
          <p:txBody>
            <a:bodyPr/>
            <a:lstStyle/>
            <a:p>
              <a:endParaRPr lang="zh-CN" altLang="en-US"/>
            </a:p>
          </p:txBody>
        </p:sp>
        <p:sp>
          <p:nvSpPr>
            <p:cNvPr id="14442" name="iṡļîḍe"/>
            <p:cNvSpPr/>
            <p:nvPr/>
          </p:nvSpPr>
          <p:spPr>
            <a:xfrm>
              <a:off x="4860132" y="4278312"/>
              <a:ext cx="36513" cy="31750"/>
            </a:xfrm>
            <a:custGeom>
              <a:avLst/>
              <a:gdLst/>
              <a:ahLst/>
              <a:cxnLst>
                <a:cxn ang="0">
                  <a:pos x="20830667" y="0"/>
                </a:cxn>
                <a:cxn ang="0">
                  <a:pos x="0" y="41143464"/>
                </a:cxn>
                <a:cxn ang="0">
                  <a:pos x="0" y="61717464"/>
                </a:cxn>
                <a:cxn ang="0">
                  <a:pos x="0" y="61717464"/>
                </a:cxn>
                <a:cxn ang="0">
                  <a:pos x="83327230" y="144008929"/>
                </a:cxn>
                <a:cxn ang="0">
                  <a:pos x="166649896" y="144008929"/>
                </a:cxn>
                <a:cxn ang="0">
                  <a:pos x="166649896" y="144008929"/>
                </a:cxn>
                <a:cxn ang="0">
                  <a:pos x="166649896" y="102865464"/>
                </a:cxn>
                <a:cxn ang="0">
                  <a:pos x="145819230" y="61717464"/>
                </a:cxn>
                <a:cxn ang="0">
                  <a:pos x="20830667" y="0"/>
                </a:cxn>
              </a:cxnLst>
              <a:rect l="0" t="0" r="0" b="0"/>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alpha val="100000"/>
              </a:srgbClr>
            </a:solidFill>
            <a:ln w="9525">
              <a:noFill/>
            </a:ln>
          </p:spPr>
          <p:txBody>
            <a:bodyPr/>
            <a:lstStyle/>
            <a:p>
              <a:endParaRPr lang="zh-CN" altLang="en-US"/>
            </a:p>
          </p:txBody>
        </p:sp>
        <p:sp>
          <p:nvSpPr>
            <p:cNvPr id="14443" name="ïṡḻiḑé"/>
            <p:cNvSpPr/>
            <p:nvPr/>
          </p:nvSpPr>
          <p:spPr>
            <a:xfrm>
              <a:off x="4891882" y="4292600"/>
              <a:ext cx="131763" cy="119063"/>
            </a:xfrm>
            <a:custGeom>
              <a:avLst/>
              <a:gdLst/>
              <a:ahLst/>
              <a:cxnLst>
                <a:cxn ang="0">
                  <a:pos x="0" y="0"/>
                </a:cxn>
                <a:cxn ang="0">
                  <a:pos x="20645899" y="41942231"/>
                </a:cxn>
                <a:cxn ang="0">
                  <a:pos x="20645899" y="83879884"/>
                </a:cxn>
                <a:cxn ang="0">
                  <a:pos x="20645899" y="83879884"/>
                </a:cxn>
                <a:cxn ang="0">
                  <a:pos x="61933154" y="230675404"/>
                </a:cxn>
                <a:cxn ang="0">
                  <a:pos x="61933154" y="230675404"/>
                </a:cxn>
                <a:cxn ang="0">
                  <a:pos x="61933154" y="272617635"/>
                </a:cxn>
                <a:cxn ang="0">
                  <a:pos x="144507663" y="545230691"/>
                </a:cxn>
                <a:cxn ang="0">
                  <a:pos x="206440816" y="440377402"/>
                </a:cxn>
                <a:cxn ang="0">
                  <a:pos x="598672006" y="314555287"/>
                </a:cxn>
                <a:cxn ang="0">
                  <a:pos x="185794917" y="104853289"/>
                </a:cxn>
                <a:cxn ang="0">
                  <a:pos x="61933154" y="272617635"/>
                </a:cxn>
                <a:cxn ang="0">
                  <a:pos x="61933154" y="230675404"/>
                </a:cxn>
                <a:cxn ang="0">
                  <a:pos x="61933154" y="230675404"/>
                </a:cxn>
                <a:cxn ang="0">
                  <a:pos x="20645899" y="41942231"/>
                </a:cxn>
                <a:cxn ang="0">
                  <a:pos x="0" y="0"/>
                </a:cxn>
                <a:cxn ang="0">
                  <a:pos x="0" y="0"/>
                </a:cxn>
              </a:cxnLst>
              <a:rect l="0" t="0" r="0" b="0"/>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alpha val="100000"/>
              </a:srgbClr>
            </a:solidFill>
            <a:ln w="9525">
              <a:noFill/>
            </a:ln>
          </p:spPr>
          <p:txBody>
            <a:bodyPr/>
            <a:lstStyle/>
            <a:p>
              <a:endParaRPr lang="zh-CN" altLang="en-US"/>
            </a:p>
          </p:txBody>
        </p:sp>
        <p:sp>
          <p:nvSpPr>
            <p:cNvPr id="14444" name="iŝḷïďè"/>
            <p:cNvSpPr/>
            <p:nvPr/>
          </p:nvSpPr>
          <p:spPr>
            <a:xfrm>
              <a:off x="4891882" y="4292600"/>
              <a:ext cx="41275" cy="58738"/>
            </a:xfrm>
            <a:custGeom>
              <a:avLst/>
              <a:gdLst/>
              <a:ahLst/>
              <a:cxnLst>
                <a:cxn ang="0">
                  <a:pos x="0" y="0"/>
                </a:cxn>
                <a:cxn ang="0">
                  <a:pos x="21031906" y="40831947"/>
                </a:cxn>
                <a:cxn ang="0">
                  <a:pos x="63095717" y="224564411"/>
                </a:cxn>
                <a:cxn ang="0">
                  <a:pos x="63095717" y="224564411"/>
                </a:cxn>
                <a:cxn ang="0">
                  <a:pos x="63095717" y="265396357"/>
                </a:cxn>
                <a:cxn ang="0">
                  <a:pos x="189291736" y="102077607"/>
                </a:cxn>
                <a:cxn ang="0">
                  <a:pos x="0" y="0"/>
                </a:cxn>
              </a:cxnLst>
              <a:rect l="0" t="0" r="0" b="0"/>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alpha val="100000"/>
              </a:srgbClr>
            </a:solidFill>
            <a:ln w="9525">
              <a:noFill/>
            </a:ln>
          </p:spPr>
          <p:txBody>
            <a:bodyPr/>
            <a:lstStyle/>
            <a:p>
              <a:endParaRPr lang="zh-CN" altLang="en-US"/>
            </a:p>
          </p:txBody>
        </p:sp>
        <p:sp>
          <p:nvSpPr>
            <p:cNvPr id="14445" name="íṧļîdé"/>
            <p:cNvSpPr/>
            <p:nvPr/>
          </p:nvSpPr>
          <p:spPr>
            <a:xfrm>
              <a:off x="4923632" y="4360862"/>
              <a:ext cx="131763" cy="82550"/>
            </a:xfrm>
            <a:custGeom>
              <a:avLst/>
              <a:gdLst/>
              <a:ahLst/>
              <a:cxnLst>
                <a:cxn ang="0">
                  <a:pos x="454164343" y="0"/>
                </a:cxn>
                <a:cxn ang="0">
                  <a:pos x="61933154" y="126196019"/>
                </a:cxn>
                <a:cxn ang="0">
                  <a:pos x="0" y="231355547"/>
                </a:cxn>
                <a:cxn ang="0">
                  <a:pos x="123861764" y="378583472"/>
                </a:cxn>
                <a:cxn ang="0">
                  <a:pos x="144507663" y="378583472"/>
                </a:cxn>
                <a:cxn ang="0">
                  <a:pos x="247728071" y="357551567"/>
                </a:cxn>
                <a:cxn ang="0">
                  <a:pos x="247728071" y="336519661"/>
                </a:cxn>
                <a:cxn ang="0">
                  <a:pos x="330302580" y="168259831"/>
                </a:cxn>
                <a:cxn ang="0">
                  <a:pos x="598672006" y="84127622"/>
                </a:cxn>
                <a:cxn ang="0">
                  <a:pos x="454164343" y="0"/>
                </a:cxn>
              </a:cxnLst>
              <a:rect l="0" t="0" r="0" b="0"/>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alpha val="100000"/>
              </a:srgbClr>
            </a:solidFill>
            <a:ln w="9525">
              <a:noFill/>
            </a:ln>
          </p:spPr>
          <p:txBody>
            <a:bodyPr/>
            <a:lstStyle/>
            <a:p>
              <a:endParaRPr lang="zh-CN" altLang="en-US"/>
            </a:p>
          </p:txBody>
        </p:sp>
        <p:sp>
          <p:nvSpPr>
            <p:cNvPr id="14446" name="iṣliḍé"/>
            <p:cNvSpPr/>
            <p:nvPr/>
          </p:nvSpPr>
          <p:spPr>
            <a:xfrm>
              <a:off x="4974432" y="4378325"/>
              <a:ext cx="95250" cy="73025"/>
            </a:xfrm>
            <a:custGeom>
              <a:avLst/>
              <a:gdLst/>
              <a:ahLst/>
              <a:cxnLst>
                <a:cxn ang="0">
                  <a:pos x="370309321" y="0"/>
                </a:cxn>
                <a:cxn ang="0">
                  <a:pos x="102865464" y="83321525"/>
                </a:cxn>
                <a:cxn ang="0">
                  <a:pos x="20574000" y="249969139"/>
                </a:cxn>
                <a:cxn ang="0">
                  <a:pos x="20574000" y="270799520"/>
                </a:cxn>
                <a:cxn ang="0">
                  <a:pos x="144008929" y="333290664"/>
                </a:cxn>
                <a:cxn ang="0">
                  <a:pos x="164582929" y="333290664"/>
                </a:cxn>
                <a:cxn ang="0">
                  <a:pos x="432026786" y="249969139"/>
                </a:cxn>
                <a:cxn ang="0">
                  <a:pos x="411452786" y="166647614"/>
                </a:cxn>
                <a:cxn ang="0">
                  <a:pos x="432026786" y="41660763"/>
                </a:cxn>
                <a:cxn ang="0">
                  <a:pos x="370309321" y="0"/>
                </a:cxn>
              </a:cxnLst>
              <a:rect l="0" t="0" r="0" b="0"/>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alpha val="100000"/>
              </a:srgbClr>
            </a:solidFill>
            <a:ln w="9525">
              <a:noFill/>
            </a:ln>
          </p:spPr>
          <p:txBody>
            <a:bodyPr/>
            <a:lstStyle/>
            <a:p>
              <a:endParaRPr lang="zh-CN" altLang="en-US"/>
            </a:p>
          </p:txBody>
        </p:sp>
        <p:sp>
          <p:nvSpPr>
            <p:cNvPr id="14447" name="îṩ1îḋé"/>
            <p:cNvSpPr/>
            <p:nvPr/>
          </p:nvSpPr>
          <p:spPr>
            <a:xfrm>
              <a:off x="5125244" y="4419600"/>
              <a:ext cx="163513" cy="165100"/>
            </a:xfrm>
            <a:custGeom>
              <a:avLst/>
              <a:gdLst/>
              <a:ahLst/>
              <a:cxnLst>
                <a:cxn ang="0">
                  <a:pos x="0" y="0"/>
                </a:cxn>
                <a:cxn ang="0">
                  <a:pos x="0" y="0"/>
                </a:cxn>
                <a:cxn ang="0">
                  <a:pos x="185669011" y="694071228"/>
                </a:cxn>
                <a:cxn ang="0">
                  <a:pos x="206298902" y="757166944"/>
                </a:cxn>
                <a:cxn ang="0">
                  <a:pos x="742680588" y="736135039"/>
                </a:cxn>
                <a:cxn ang="0">
                  <a:pos x="701420808" y="378583472"/>
                </a:cxn>
                <a:cxn ang="0">
                  <a:pos x="0" y="0"/>
                </a:cxn>
              </a:cxnLst>
              <a:rect l="0" t="0" r="0" b="0"/>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alpha val="100000"/>
              </a:srgbClr>
            </a:solidFill>
            <a:ln w="9525">
              <a:noFill/>
            </a:ln>
          </p:spPr>
          <p:txBody>
            <a:bodyPr/>
            <a:lstStyle/>
            <a:p>
              <a:endParaRPr lang="zh-CN" altLang="en-US"/>
            </a:p>
          </p:txBody>
        </p:sp>
        <p:sp>
          <p:nvSpPr>
            <p:cNvPr id="14448" name="íşļíḓe"/>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close/>
                </a:path>
              </a:pathLst>
            </a:custGeom>
            <a:solidFill>
              <a:srgbClr val="21211F">
                <a:alpha val="100000"/>
              </a:srgbClr>
            </a:solidFill>
            <a:ln w="9525">
              <a:noFill/>
            </a:ln>
          </p:spPr>
          <p:txBody>
            <a:bodyPr/>
            <a:lstStyle/>
            <a:p>
              <a:endParaRPr lang="zh-CN" altLang="en-US"/>
            </a:p>
          </p:txBody>
        </p:sp>
        <p:sp>
          <p:nvSpPr>
            <p:cNvPr id="14449" name="íŝḷiḓê"/>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path>
              </a:pathLst>
            </a:custGeom>
            <a:noFill/>
            <a:ln w="9525">
              <a:noFill/>
            </a:ln>
          </p:spPr>
          <p:txBody>
            <a:bodyPr/>
            <a:lstStyle/>
            <a:p>
              <a:endParaRPr lang="zh-CN" altLang="en-US"/>
            </a:p>
          </p:txBody>
        </p:sp>
        <p:sp>
          <p:nvSpPr>
            <p:cNvPr id="14450" name="ïSḻïḓê"/>
            <p:cNvSpPr/>
            <p:nvPr/>
          </p:nvSpPr>
          <p:spPr>
            <a:xfrm>
              <a:off x="5060157" y="4387850"/>
              <a:ext cx="109538" cy="201613"/>
            </a:xfrm>
            <a:custGeom>
              <a:avLst/>
              <a:gdLst/>
              <a:ahLst/>
              <a:cxnLst>
                <a:cxn ang="0">
                  <a:pos x="41660953" y="0"/>
                </a:cxn>
                <a:cxn ang="0">
                  <a:pos x="20830476" y="125976050"/>
                </a:cxn>
                <a:cxn ang="0">
                  <a:pos x="41660953" y="209957029"/>
                </a:cxn>
                <a:cxn ang="0">
                  <a:pos x="249970280" y="902818432"/>
                </a:cxn>
                <a:cxn ang="0">
                  <a:pos x="249970280" y="923813677"/>
                </a:cxn>
                <a:cxn ang="0">
                  <a:pos x="499940560" y="902818432"/>
                </a:cxn>
                <a:cxn ang="0">
                  <a:pos x="479110084" y="839832698"/>
                </a:cxn>
                <a:cxn ang="0">
                  <a:pos x="291631233" y="146971295"/>
                </a:cxn>
                <a:cxn ang="0">
                  <a:pos x="270800756" y="125976050"/>
                </a:cxn>
                <a:cxn ang="0">
                  <a:pos x="41660953" y="0"/>
                </a:cxn>
              </a:cxnLst>
              <a:rect l="0" t="0" r="0" b="0"/>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alpha val="100000"/>
              </a:srgbClr>
            </a:solidFill>
            <a:ln w="9525">
              <a:noFill/>
            </a:ln>
          </p:spPr>
          <p:txBody>
            <a:bodyPr/>
            <a:lstStyle/>
            <a:p>
              <a:endParaRPr lang="zh-CN" altLang="en-US"/>
            </a:p>
          </p:txBody>
        </p:sp>
        <p:sp>
          <p:nvSpPr>
            <p:cNvPr id="14451" name="íṥlïḍê"/>
            <p:cNvSpPr/>
            <p:nvPr/>
          </p:nvSpPr>
          <p:spPr>
            <a:xfrm>
              <a:off x="34726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52" name="ïš1íḑe"/>
            <p:cNvSpPr/>
            <p:nvPr/>
          </p:nvSpPr>
          <p:spPr>
            <a:xfrm>
              <a:off x="3925094" y="3776662"/>
              <a:ext cx="406400" cy="206375"/>
            </a:xfrm>
            <a:prstGeom prst="rect">
              <a:avLst/>
            </a:prstGeom>
            <a:solidFill>
              <a:srgbClr val="21211F"/>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53" name="îṥļiḑê"/>
            <p:cNvSpPr/>
            <p:nvPr/>
          </p:nvSpPr>
          <p:spPr>
            <a:xfrm>
              <a:off x="5069682" y="3376612"/>
              <a:ext cx="496888" cy="1089025"/>
            </a:xfrm>
            <a:custGeom>
              <a:avLst/>
              <a:gdLst/>
              <a:ahLst/>
              <a:cxnLst>
                <a:cxn ang="0">
                  <a:pos x="1641690600" y="2147483646"/>
                </a:cxn>
                <a:cxn ang="0">
                  <a:pos x="1433882010" y="2147483646"/>
                </a:cxn>
                <a:cxn ang="0">
                  <a:pos x="20782682" y="1100411918"/>
                </a:cxn>
                <a:cxn ang="0">
                  <a:pos x="62343489" y="809737932"/>
                </a:cxn>
                <a:cxn ang="0">
                  <a:pos x="644208454" y="83048409"/>
                </a:cxn>
                <a:cxn ang="0">
                  <a:pos x="852017045" y="83048409"/>
                </a:cxn>
                <a:cxn ang="0">
                  <a:pos x="1807938385" y="1328801877"/>
                </a:cxn>
                <a:cxn ang="0">
                  <a:pos x="1932620804" y="1619475863"/>
                </a:cxn>
                <a:cxn ang="0">
                  <a:pos x="2147483646" y="2147483646"/>
                </a:cxn>
                <a:cxn ang="0">
                  <a:pos x="2119651270" y="2147483646"/>
                </a:cxn>
                <a:cxn ang="0">
                  <a:pos x="1641690600" y="2147483646"/>
                </a:cxn>
              </a:cxnLst>
              <a:rect l="0" t="0" r="0" b="0"/>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alpha val="100000"/>
              </a:srgbClr>
            </a:solidFill>
            <a:ln w="9525">
              <a:noFill/>
            </a:ln>
          </p:spPr>
          <p:txBody>
            <a:bodyPr/>
            <a:lstStyle/>
            <a:p>
              <a:endParaRPr lang="zh-CN" altLang="en-US"/>
            </a:p>
          </p:txBody>
        </p:sp>
        <p:sp>
          <p:nvSpPr>
            <p:cNvPr id="14454" name="ïS1íḋè"/>
            <p:cNvSpPr/>
            <p:nvPr/>
          </p:nvSpPr>
          <p:spPr>
            <a:xfrm>
              <a:off x="5444332" y="4141787"/>
              <a:ext cx="1522413" cy="54292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55" name="ïsḻíḋè"/>
            <p:cNvSpPr/>
            <p:nvPr/>
          </p:nvSpPr>
          <p:spPr>
            <a:xfrm>
              <a:off x="5444332" y="4141787"/>
              <a:ext cx="1522413" cy="542925"/>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56" name="îṣḷiḋé"/>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close/>
                </a:path>
              </a:pathLst>
            </a:custGeom>
            <a:solidFill>
              <a:srgbClr val="575F64">
                <a:alpha val="100000"/>
              </a:srgbClr>
            </a:solidFill>
            <a:ln w="9525">
              <a:noFill/>
            </a:ln>
          </p:spPr>
          <p:txBody>
            <a:bodyPr/>
            <a:lstStyle/>
            <a:p>
              <a:endParaRPr lang="zh-CN" altLang="en-US"/>
            </a:p>
          </p:txBody>
        </p:sp>
        <p:sp>
          <p:nvSpPr>
            <p:cNvPr id="14457" name="íṡļïḑê"/>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path>
              </a:pathLst>
            </a:custGeom>
            <a:noFill/>
            <a:ln w="9525">
              <a:noFill/>
            </a:ln>
          </p:spPr>
          <p:txBody>
            <a:bodyPr/>
            <a:lstStyle/>
            <a:p>
              <a:endParaRPr lang="zh-CN" altLang="en-US"/>
            </a:p>
          </p:txBody>
        </p:sp>
        <p:sp>
          <p:nvSpPr>
            <p:cNvPr id="14458" name="iSlîḍe"/>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close/>
                </a:path>
              </a:pathLst>
            </a:custGeom>
            <a:solidFill>
              <a:srgbClr val="575F64">
                <a:alpha val="100000"/>
              </a:srgbClr>
            </a:solidFill>
            <a:ln w="9525">
              <a:noFill/>
            </a:ln>
          </p:spPr>
          <p:txBody>
            <a:bodyPr/>
            <a:lstStyle/>
            <a:p>
              <a:endParaRPr lang="zh-CN" altLang="en-US"/>
            </a:p>
          </p:txBody>
        </p:sp>
        <p:sp>
          <p:nvSpPr>
            <p:cNvPr id="14459" name="íṧľïḋê"/>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path>
              </a:pathLst>
            </a:custGeom>
            <a:noFill/>
            <a:ln w="9525">
              <a:noFill/>
            </a:ln>
          </p:spPr>
          <p:txBody>
            <a:bodyPr/>
            <a:lstStyle/>
            <a:p>
              <a:endParaRPr lang="zh-CN" altLang="en-US"/>
            </a:p>
          </p:txBody>
        </p:sp>
        <p:sp>
          <p:nvSpPr>
            <p:cNvPr id="14460" name="îşlïdè"/>
            <p:cNvSpPr/>
            <p:nvPr/>
          </p:nvSpPr>
          <p:spPr>
            <a:xfrm>
              <a:off x="5972969"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61" name="ïṣḷïḑê"/>
            <p:cNvSpPr/>
            <p:nvPr/>
          </p:nvSpPr>
          <p:spPr>
            <a:xfrm>
              <a:off x="3413919" y="3913187"/>
              <a:ext cx="1158875" cy="866775"/>
            </a:xfrm>
            <a:custGeom>
              <a:avLst/>
              <a:gdLst/>
              <a:ahLst/>
              <a:cxnLst>
                <a:cxn ang="0">
                  <a:pos x="0" y="2147483646"/>
                </a:cxn>
                <a:cxn ang="0">
                  <a:pos x="832656250" y="2147483646"/>
                </a:cxn>
                <a:cxn ang="0">
                  <a:pos x="2147483646" y="2147483646"/>
                </a:cxn>
                <a:cxn ang="0">
                  <a:pos x="2147483646" y="2147483646"/>
                </a:cxn>
                <a:cxn ang="0">
                  <a:pos x="2147483646" y="832464396"/>
                </a:cxn>
                <a:cxn ang="0">
                  <a:pos x="2147483646" y="0"/>
                </a:cxn>
                <a:cxn ang="0">
                  <a:pos x="832656250" y="0"/>
                </a:cxn>
                <a:cxn ang="0">
                  <a:pos x="0" y="832464396"/>
                </a:cxn>
                <a:cxn ang="0">
                  <a:pos x="0" y="2147483646"/>
                </a:cxn>
              </a:cxnLst>
              <a:rect l="0" t="0" r="0" b="0"/>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alpha val="100000"/>
              </a:srgbClr>
            </a:solidFill>
            <a:ln w="9525">
              <a:noFill/>
            </a:ln>
          </p:spPr>
          <p:txBody>
            <a:bodyPr/>
            <a:lstStyle/>
            <a:p>
              <a:endParaRPr lang="zh-CN" altLang="en-US"/>
            </a:p>
          </p:txBody>
        </p:sp>
        <p:sp>
          <p:nvSpPr>
            <p:cNvPr id="14462" name="íślïḓè"/>
            <p:cNvSpPr/>
            <p:nvPr/>
          </p:nvSpPr>
          <p:spPr>
            <a:xfrm>
              <a:off x="4012407" y="4059237"/>
              <a:ext cx="1522413" cy="922338"/>
            </a:xfrm>
            <a:custGeom>
              <a:avLst/>
              <a:gdLst/>
              <a:ahLst/>
              <a:cxnLst>
                <a:cxn ang="0">
                  <a:pos x="623295938" y="2147483646"/>
                </a:cxn>
                <a:cxn ang="0">
                  <a:pos x="955719830" y="2147483646"/>
                </a:cxn>
                <a:cxn ang="0">
                  <a:pos x="2147483646" y="2147483646"/>
                </a:cxn>
                <a:cxn ang="0">
                  <a:pos x="2147483646" y="2147483646"/>
                </a:cxn>
                <a:cxn ang="0">
                  <a:pos x="2147483646" y="2147483646"/>
                </a:cxn>
                <a:cxn ang="0">
                  <a:pos x="2147483646" y="1730433937"/>
                </a:cxn>
                <a:cxn ang="0">
                  <a:pos x="2147483646" y="145939441"/>
                </a:cxn>
                <a:cxn ang="0">
                  <a:pos x="2147483646" y="125090950"/>
                </a:cxn>
                <a:cxn ang="0">
                  <a:pos x="2147483646" y="1772135486"/>
                </a:cxn>
                <a:cxn ang="0">
                  <a:pos x="2147483646" y="1980620402"/>
                </a:cxn>
                <a:cxn ang="0">
                  <a:pos x="207763793" y="1980620402"/>
                </a:cxn>
                <a:cxn ang="0">
                  <a:pos x="41551847" y="2147483646"/>
                </a:cxn>
                <a:cxn ang="0">
                  <a:pos x="623295938" y="2147483646"/>
                </a:cxn>
              </a:cxnLst>
              <a:rect l="0" t="0" r="0" b="0"/>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alpha val="100000"/>
              </a:srgbClr>
            </a:solidFill>
            <a:ln w="9525">
              <a:noFill/>
            </a:ln>
          </p:spPr>
          <p:txBody>
            <a:bodyPr/>
            <a:lstStyle/>
            <a:p>
              <a:endParaRPr lang="zh-CN" altLang="en-US"/>
            </a:p>
          </p:txBody>
        </p:sp>
        <p:sp>
          <p:nvSpPr>
            <p:cNvPr id="14463" name="íSļíḍe"/>
            <p:cNvSpPr/>
            <p:nvPr/>
          </p:nvSpPr>
          <p:spPr>
            <a:xfrm>
              <a:off x="3874294" y="3517900"/>
              <a:ext cx="630238" cy="300038"/>
            </a:xfrm>
            <a:custGeom>
              <a:avLst/>
              <a:gdLst/>
              <a:ahLst/>
              <a:cxnLst>
                <a:cxn ang="0">
                  <a:pos x="0" y="1033321780"/>
                </a:cxn>
                <a:cxn ang="0">
                  <a:pos x="333711021" y="1363981840"/>
                </a:cxn>
                <a:cxn ang="0">
                  <a:pos x="2147483646" y="1363981840"/>
                </a:cxn>
                <a:cxn ang="0">
                  <a:pos x="2147483646" y="1033321780"/>
                </a:cxn>
                <a:cxn ang="0">
                  <a:pos x="2147483646" y="909319711"/>
                </a:cxn>
                <a:cxn ang="0">
                  <a:pos x="2147483646" y="516660890"/>
                </a:cxn>
                <a:cxn ang="0">
                  <a:pos x="333711021" y="20666254"/>
                </a:cxn>
                <a:cxn ang="0">
                  <a:pos x="0" y="289327553"/>
                </a:cxn>
                <a:cxn ang="0">
                  <a:pos x="0" y="1033321780"/>
                </a:cxn>
              </a:cxnLst>
              <a:rect l="0" t="0" r="0" b="0"/>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alpha val="100000"/>
              </a:srgbClr>
            </a:solidFill>
            <a:ln w="9525">
              <a:noFill/>
            </a:ln>
          </p:spPr>
          <p:txBody>
            <a:bodyPr/>
            <a:lstStyle/>
            <a:p>
              <a:endParaRPr lang="zh-CN" altLang="en-US"/>
            </a:p>
          </p:txBody>
        </p:sp>
        <p:sp>
          <p:nvSpPr>
            <p:cNvPr id="14464" name="isļïďè"/>
            <p:cNvSpPr/>
            <p:nvPr/>
          </p:nvSpPr>
          <p:spPr>
            <a:xfrm>
              <a:off x="3177382" y="3822700"/>
              <a:ext cx="1422400" cy="1208088"/>
            </a:xfrm>
            <a:custGeom>
              <a:avLst/>
              <a:gdLst/>
              <a:ahLst/>
              <a:cxnLst>
                <a:cxn ang="0">
                  <a:pos x="685879456" y="0"/>
                </a:cxn>
                <a:cxn ang="0">
                  <a:pos x="2057638369"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4112005" y="2147483646"/>
                </a:cxn>
                <a:cxn ang="0">
                  <a:pos x="1163919831" y="2147483646"/>
                </a:cxn>
                <a:cxn ang="0">
                  <a:pos x="20784364" y="2147483646"/>
                </a:cxn>
                <a:cxn ang="0">
                  <a:pos x="0" y="1039142592"/>
                </a:cxn>
                <a:cxn ang="0">
                  <a:pos x="685879456" y="0"/>
                </a:cxn>
              </a:cxnLst>
              <a:rect l="0" t="0" r="0" b="0"/>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alpha val="100000"/>
              </a:srgbClr>
            </a:solidFill>
            <a:ln w="9525">
              <a:noFill/>
            </a:ln>
          </p:spPr>
          <p:txBody>
            <a:bodyPr/>
            <a:lstStyle/>
            <a:p>
              <a:endParaRPr lang="zh-CN" altLang="en-US"/>
            </a:p>
          </p:txBody>
        </p:sp>
        <p:sp>
          <p:nvSpPr>
            <p:cNvPr id="14465" name="ïšľïḑè"/>
            <p:cNvSpPr/>
            <p:nvPr/>
          </p:nvSpPr>
          <p:spPr>
            <a:xfrm>
              <a:off x="4728369" y="1812925"/>
              <a:ext cx="942975" cy="2954338"/>
            </a:xfrm>
            <a:custGeom>
              <a:avLst/>
              <a:gdLst/>
              <a:ahLst/>
              <a:cxnLst>
                <a:cxn ang="0">
                  <a:pos x="2147483646" y="2147483646"/>
                </a:cxn>
                <a:cxn ang="0">
                  <a:pos x="2147483646" y="2147483646"/>
                </a:cxn>
                <a:cxn ang="0">
                  <a:pos x="2147483646" y="2147483646"/>
                </a:cxn>
                <a:cxn ang="0">
                  <a:pos x="415041108" y="831440985"/>
                </a:cxn>
                <a:cxn ang="0">
                  <a:pos x="0" y="415718213"/>
                </a:cxn>
                <a:cxn ang="0">
                  <a:pos x="415041108"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alpha val="100000"/>
              </a:srgbClr>
            </a:solidFill>
            <a:ln w="9525">
              <a:noFill/>
            </a:ln>
          </p:spPr>
          <p:txBody>
            <a:bodyPr/>
            <a:lstStyle/>
            <a:p>
              <a:endParaRPr lang="zh-CN" altLang="en-US"/>
            </a:p>
          </p:txBody>
        </p:sp>
        <p:sp>
          <p:nvSpPr>
            <p:cNvPr id="14466" name="íṡliďê"/>
            <p:cNvSpPr/>
            <p:nvPr/>
          </p:nvSpPr>
          <p:spPr>
            <a:xfrm>
              <a:off x="3391694" y="1812925"/>
              <a:ext cx="2152650" cy="2954338"/>
            </a:xfrm>
            <a:custGeom>
              <a:avLst/>
              <a:gdLst/>
              <a:ahLst/>
              <a:cxnLst>
                <a:cxn ang="0">
                  <a:pos x="2147483646" y="2147483646"/>
                </a:cxn>
                <a:cxn ang="0">
                  <a:pos x="2147483646" y="2147483646"/>
                </a:cxn>
                <a:cxn ang="0">
                  <a:pos x="2147483646" y="2147483646"/>
                </a:cxn>
                <a:cxn ang="0">
                  <a:pos x="2147483646" y="831440985"/>
                </a:cxn>
                <a:cxn ang="0">
                  <a:pos x="415999613" y="831440985"/>
                </a:cxn>
                <a:cxn ang="0">
                  <a:pos x="0" y="415718213"/>
                </a:cxn>
                <a:cxn ang="0">
                  <a:pos x="415999613"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alpha val="100000"/>
              </a:srgbClr>
            </a:solidFill>
            <a:ln w="9525">
              <a:noFill/>
            </a:ln>
          </p:spPr>
          <p:txBody>
            <a:bodyPr/>
            <a:lstStyle/>
            <a:p>
              <a:endParaRPr lang="zh-CN" altLang="en-US"/>
            </a:p>
          </p:txBody>
        </p:sp>
        <p:sp>
          <p:nvSpPr>
            <p:cNvPr id="14467" name="iśļíḋe"/>
            <p:cNvSpPr/>
            <p:nvPr/>
          </p:nvSpPr>
          <p:spPr>
            <a:xfrm>
              <a:off x="3472657" y="1935162"/>
              <a:ext cx="192088" cy="387350"/>
            </a:xfrm>
            <a:prstGeom prst="rect">
              <a:avLst/>
            </a:prstGeom>
            <a:solidFill>
              <a:srgbClr val="3C494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68" name="ïṥ1iḍe"/>
            <p:cNvSpPr/>
            <p:nvPr/>
          </p:nvSpPr>
          <p:spPr>
            <a:xfrm>
              <a:off x="3569494" y="4643437"/>
              <a:ext cx="2157413" cy="747713"/>
            </a:xfrm>
            <a:custGeom>
              <a:avLst/>
              <a:gdLst/>
              <a:ahLst/>
              <a:cxnLst>
                <a:cxn ang="0">
                  <a:pos x="0" y="1247194402"/>
                </a:cxn>
                <a:cxn ang="0">
                  <a:pos x="332861915" y="1746069428"/>
                </a:cxn>
                <a:cxn ang="0">
                  <a:pos x="74894159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1247194402"/>
                </a:cxn>
                <a:cxn ang="0">
                  <a:pos x="0" y="1247194402"/>
                </a:cxn>
              </a:cxnLst>
              <a:rect l="0" t="0" r="0" b="0"/>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alpha val="100000"/>
              </a:srgbClr>
            </a:solidFill>
            <a:ln w="9525">
              <a:noFill/>
            </a:ln>
          </p:spPr>
          <p:txBody>
            <a:bodyPr/>
            <a:lstStyle/>
            <a:p>
              <a:endParaRPr lang="zh-CN" altLang="en-US"/>
            </a:p>
          </p:txBody>
        </p:sp>
        <p:sp>
          <p:nvSpPr>
            <p:cNvPr id="14469" name="íṡļiďê"/>
            <p:cNvSpPr/>
            <p:nvPr/>
          </p:nvSpPr>
          <p:spPr>
            <a:xfrm>
              <a:off x="3048794" y="3822700"/>
              <a:ext cx="1423988" cy="1208088"/>
            </a:xfrm>
            <a:custGeom>
              <a:avLst/>
              <a:gdLst/>
              <a:ahLst/>
              <a:cxnLst>
                <a:cxn ang="0">
                  <a:pos x="666581562" y="0"/>
                </a:cxn>
                <a:cxn ang="0">
                  <a:pos x="2062235852"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7315067" y="2147483646"/>
                </a:cxn>
                <a:cxn ang="0">
                  <a:pos x="1166520016" y="2147483646"/>
                </a:cxn>
                <a:cxn ang="0">
                  <a:pos x="0" y="2147483646"/>
                </a:cxn>
                <a:cxn ang="0">
                  <a:pos x="0" y="1039142592"/>
                </a:cxn>
                <a:cxn ang="0">
                  <a:pos x="666581562" y="0"/>
                </a:cxn>
              </a:cxnLst>
              <a:rect l="0" t="0" r="0" b="0"/>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alpha val="100000"/>
              </a:srgbClr>
            </a:solidFill>
            <a:ln w="9525">
              <a:noFill/>
            </a:ln>
          </p:spPr>
          <p:txBody>
            <a:bodyPr/>
            <a:lstStyle/>
            <a:p>
              <a:endParaRPr lang="zh-CN" altLang="en-US"/>
            </a:p>
          </p:txBody>
        </p:sp>
        <p:sp>
          <p:nvSpPr>
            <p:cNvPr id="14470" name="îşḷíďé"/>
            <p:cNvSpPr/>
            <p:nvPr/>
          </p:nvSpPr>
          <p:spPr>
            <a:xfrm>
              <a:off x="4906169" y="4660900"/>
              <a:ext cx="820738" cy="781050"/>
            </a:xfrm>
            <a:custGeom>
              <a:avLst/>
              <a:gdLst/>
              <a:ahLst/>
              <a:cxnLst>
                <a:cxn ang="0">
                  <a:pos x="0" y="2147483646"/>
                </a:cxn>
                <a:cxn ang="0">
                  <a:pos x="1684026706" y="20864540"/>
                </a:cxn>
                <a:cxn ang="0">
                  <a:pos x="1954304848" y="0"/>
                </a:cxn>
                <a:cxn ang="0">
                  <a:pos x="2147483646" y="0"/>
                </a:cxn>
                <a:cxn ang="0">
                  <a:pos x="2147483646" y="2147483646"/>
                </a:cxn>
                <a:cxn ang="0">
                  <a:pos x="0" y="2147483646"/>
                </a:cxn>
              </a:cxnLst>
              <a:rect l="0" t="0" r="0" b="0"/>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alpha val="100000"/>
              </a:srgbClr>
            </a:solidFill>
            <a:ln w="9525">
              <a:noFill/>
            </a:ln>
          </p:spPr>
          <p:txBody>
            <a:bodyPr/>
            <a:lstStyle/>
            <a:p>
              <a:endParaRPr lang="zh-CN" altLang="en-US"/>
            </a:p>
          </p:txBody>
        </p:sp>
        <p:sp>
          <p:nvSpPr>
            <p:cNvPr id="14471" name="íṣḷiḍè"/>
            <p:cNvSpPr/>
            <p:nvPr/>
          </p:nvSpPr>
          <p:spPr>
            <a:xfrm>
              <a:off x="4828382" y="4560887"/>
              <a:ext cx="674688" cy="876300"/>
            </a:xfrm>
            <a:custGeom>
              <a:avLst/>
              <a:gdLst/>
              <a:ahLst/>
              <a:cxnLst>
                <a:cxn ang="0">
                  <a:pos x="332507216" y="2147483646"/>
                </a:cxn>
                <a:cxn ang="0">
                  <a:pos x="0" y="2147483646"/>
                </a:cxn>
                <a:cxn ang="0">
                  <a:pos x="0" y="2147483646"/>
                </a:cxn>
                <a:cxn ang="0">
                  <a:pos x="0" y="2147483646"/>
                </a:cxn>
                <a:cxn ang="0">
                  <a:pos x="1953486165" y="41660763"/>
                </a:cxn>
                <a:cxn ang="0">
                  <a:pos x="2147483646" y="0"/>
                </a:cxn>
                <a:cxn ang="0">
                  <a:pos x="2147483646" y="0"/>
                </a:cxn>
                <a:cxn ang="0">
                  <a:pos x="2147483646" y="0"/>
                </a:cxn>
                <a:cxn ang="0">
                  <a:pos x="2147483646" y="333290664"/>
                </a:cxn>
                <a:cxn ang="0">
                  <a:pos x="2147483646" y="687411709"/>
                </a:cxn>
                <a:cxn ang="0">
                  <a:pos x="2147483646" y="687411709"/>
                </a:cxn>
                <a:cxn ang="0">
                  <a:pos x="2147483646" y="687411709"/>
                </a:cxn>
                <a:cxn ang="0">
                  <a:pos x="2098958927" y="708242091"/>
                </a:cxn>
                <a:cxn ang="0">
                  <a:pos x="665014433" y="2147483646"/>
                </a:cxn>
                <a:cxn ang="0">
                  <a:pos x="665014433" y="2147483646"/>
                </a:cxn>
                <a:cxn ang="0">
                  <a:pos x="332507216" y="2147483646"/>
                </a:cxn>
              </a:cxnLst>
              <a:rect l="0" t="0" r="0" b="0"/>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alpha val="100000"/>
              </a:srgbClr>
            </a:solidFill>
            <a:ln w="9525">
              <a:noFill/>
            </a:ln>
          </p:spPr>
          <p:txBody>
            <a:bodyPr/>
            <a:lstStyle/>
            <a:p>
              <a:endParaRPr lang="zh-CN" altLang="en-US"/>
            </a:p>
          </p:txBody>
        </p:sp>
        <p:sp>
          <p:nvSpPr>
            <p:cNvPr id="14472" name="ïś1îḋe"/>
            <p:cNvSpPr/>
            <p:nvPr/>
          </p:nvSpPr>
          <p:spPr>
            <a:xfrm>
              <a:off x="5357019" y="4560887"/>
              <a:ext cx="415925" cy="150813"/>
            </a:xfrm>
            <a:custGeom>
              <a:avLst/>
              <a:gdLst/>
              <a:ahLst/>
              <a:cxnLst>
                <a:cxn ang="0">
                  <a:pos x="1545892672" y="689229120"/>
                </a:cxn>
                <a:cxn ang="0">
                  <a:pos x="334248299" y="689229120"/>
                </a:cxn>
                <a:cxn ang="0">
                  <a:pos x="0" y="334169617"/>
                </a:cxn>
                <a:cxn ang="0">
                  <a:pos x="334248299" y="0"/>
                </a:cxn>
                <a:cxn ang="0">
                  <a:pos x="1545892672" y="0"/>
                </a:cxn>
                <a:cxn ang="0">
                  <a:pos x="1901028633" y="334169617"/>
                </a:cxn>
                <a:cxn ang="0">
                  <a:pos x="1545892672" y="689229120"/>
                </a:cxn>
              </a:cxnLst>
              <a:rect l="0" t="0" r="0" b="0"/>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alpha val="100000"/>
              </a:srgbClr>
            </a:solidFill>
            <a:ln w="9525">
              <a:noFill/>
            </a:ln>
          </p:spPr>
          <p:txBody>
            <a:bodyPr/>
            <a:lstStyle/>
            <a:p>
              <a:endParaRPr lang="zh-CN" altLang="en-US"/>
            </a:p>
          </p:txBody>
        </p:sp>
        <p:sp>
          <p:nvSpPr>
            <p:cNvPr id="14473" name="îšḻídè"/>
            <p:cNvSpPr/>
            <p:nvPr/>
          </p:nvSpPr>
          <p:spPr>
            <a:xfrm>
              <a:off x="5622132" y="4560887"/>
              <a:ext cx="263525" cy="150813"/>
            </a:xfrm>
            <a:custGeom>
              <a:avLst/>
              <a:gdLst/>
              <a:ahLst/>
              <a:cxnLst>
                <a:cxn ang="0">
                  <a:pos x="867033598" y="689229120"/>
                </a:cxn>
                <a:cxn ang="0">
                  <a:pos x="330301326" y="689229120"/>
                </a:cxn>
                <a:cxn ang="0">
                  <a:pos x="0" y="334169617"/>
                </a:cxn>
                <a:cxn ang="0">
                  <a:pos x="330301326" y="0"/>
                </a:cxn>
                <a:cxn ang="0">
                  <a:pos x="867033598" y="0"/>
                </a:cxn>
                <a:cxn ang="0">
                  <a:pos x="1197334925" y="334169617"/>
                </a:cxn>
                <a:cxn ang="0">
                  <a:pos x="867033598" y="689229120"/>
                </a:cxn>
              </a:cxnLst>
              <a:rect l="0" t="0" r="0" b="0"/>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alpha val="100000"/>
              </a:srgbClr>
            </a:solidFill>
            <a:ln w="9525">
              <a:noFill/>
            </a:ln>
          </p:spPr>
          <p:txBody>
            <a:bodyPr/>
            <a:lstStyle/>
            <a:p>
              <a:endParaRPr lang="zh-CN" altLang="en-US"/>
            </a:p>
          </p:txBody>
        </p:sp>
        <p:sp>
          <p:nvSpPr>
            <p:cNvPr id="14474" name="íŝļíḑe"/>
            <p:cNvSpPr/>
            <p:nvPr/>
          </p:nvSpPr>
          <p:spPr>
            <a:xfrm>
              <a:off x="5398294" y="4799012"/>
              <a:ext cx="652463" cy="1120775"/>
            </a:xfrm>
            <a:custGeom>
              <a:avLst/>
              <a:gdLst/>
              <a:ahLst/>
              <a:cxnLst>
                <a:cxn ang="0">
                  <a:pos x="1311537321" y="0"/>
                </a:cxn>
                <a:cxn ang="0">
                  <a:pos x="1373991262" y="0"/>
                </a:cxn>
                <a:cxn ang="0">
                  <a:pos x="2147483646" y="2147483646"/>
                </a:cxn>
                <a:cxn ang="0">
                  <a:pos x="1311537321" y="2147483646"/>
                </a:cxn>
                <a:cxn ang="0">
                  <a:pos x="0" y="2147483646"/>
                </a:cxn>
                <a:cxn ang="0">
                  <a:pos x="0" y="0"/>
                </a:cxn>
                <a:cxn ang="0">
                  <a:pos x="1311537321" y="0"/>
                </a:cxn>
              </a:cxnLst>
              <a:rect l="0" t="0" r="0" b="0"/>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alpha val="100000"/>
              </a:srgbClr>
            </a:solidFill>
            <a:ln w="9525">
              <a:noFill/>
            </a:ln>
          </p:spPr>
          <p:txBody>
            <a:bodyPr/>
            <a:lstStyle/>
            <a:p>
              <a:endParaRPr lang="zh-CN" altLang="en-US"/>
            </a:p>
          </p:txBody>
        </p:sp>
        <p:sp>
          <p:nvSpPr>
            <p:cNvPr id="14475" name="îṡļíḍê"/>
            <p:cNvSpPr/>
            <p:nvPr/>
          </p:nvSpPr>
          <p:spPr>
            <a:xfrm>
              <a:off x="5137944" y="4899025"/>
              <a:ext cx="525463" cy="915988"/>
            </a:xfrm>
            <a:custGeom>
              <a:avLst/>
              <a:gdLst/>
              <a:ahLst/>
              <a:cxnLst>
                <a:cxn ang="0">
                  <a:pos x="1190045756" y="2147483646"/>
                </a:cxn>
                <a:cxn ang="0">
                  <a:pos x="0" y="2147483646"/>
                </a:cxn>
                <a:cxn ang="0">
                  <a:pos x="0" y="2097535048"/>
                </a:cxn>
                <a:cxn ang="0">
                  <a:pos x="1190045756" y="0"/>
                </a:cxn>
                <a:cxn ang="0">
                  <a:pos x="1231799503" y="0"/>
                </a:cxn>
                <a:cxn ang="0">
                  <a:pos x="2147483646" y="2097535048"/>
                </a:cxn>
                <a:cxn ang="0">
                  <a:pos x="1190045756" y="2147483646"/>
                </a:cxn>
              </a:cxnLst>
              <a:rect l="0" t="0" r="0" b="0"/>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alpha val="100000"/>
              </a:srgbClr>
            </a:solidFill>
            <a:ln w="9525">
              <a:noFill/>
            </a:ln>
          </p:spPr>
          <p:txBody>
            <a:bodyPr/>
            <a:lstStyle/>
            <a:p>
              <a:endParaRPr lang="zh-CN" altLang="en-US"/>
            </a:p>
          </p:txBody>
        </p:sp>
        <p:sp>
          <p:nvSpPr>
            <p:cNvPr id="14476" name="iṧľïḓé"/>
            <p:cNvSpPr/>
            <p:nvPr/>
          </p:nvSpPr>
          <p:spPr>
            <a:xfrm>
              <a:off x="5037932" y="4799012"/>
              <a:ext cx="725488" cy="1120775"/>
            </a:xfrm>
            <a:custGeom>
              <a:avLst/>
              <a:gdLst/>
              <a:ahLst/>
              <a:cxnLst>
                <a:cxn ang="0">
                  <a:pos x="1644726924" y="913313169"/>
                </a:cxn>
                <a:cxn ang="0">
                  <a:pos x="1665542498" y="913313169"/>
                </a:cxn>
                <a:cxn ang="0">
                  <a:pos x="2061111408" y="1266184166"/>
                </a:cxn>
                <a:cxn ang="0">
                  <a:pos x="2147483646" y="2147483646"/>
                </a:cxn>
                <a:cxn ang="0">
                  <a:pos x="1644726924" y="2147483646"/>
                </a:cxn>
                <a:cxn ang="0">
                  <a:pos x="916049515" y="2147483646"/>
                </a:cxn>
                <a:cxn ang="0">
                  <a:pos x="916049515" y="2147483646"/>
                </a:cxn>
                <a:cxn ang="0">
                  <a:pos x="1644726924" y="913313169"/>
                </a:cxn>
                <a:cxn ang="0">
                  <a:pos x="1644726924" y="0"/>
                </a:cxn>
                <a:cxn ang="0">
                  <a:pos x="0" y="2147483646"/>
                </a:cxn>
                <a:cxn ang="0">
                  <a:pos x="0" y="2147483646"/>
                </a:cxn>
                <a:cxn ang="0">
                  <a:pos x="1644726924" y="2147483646"/>
                </a:cxn>
                <a:cxn ang="0">
                  <a:pos x="2147483646" y="2147483646"/>
                </a:cxn>
                <a:cxn ang="0">
                  <a:pos x="1707182772" y="0"/>
                </a:cxn>
                <a:cxn ang="0">
                  <a:pos x="1644726924" y="0"/>
                </a:cxn>
              </a:cxnLst>
              <a:rect l="0" t="0" r="0" b="0"/>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alpha val="100000"/>
              </a:srgbClr>
            </a:solidFill>
            <a:ln w="9525">
              <a:noFill/>
            </a:ln>
          </p:spPr>
          <p:txBody>
            <a:bodyPr/>
            <a:lstStyle/>
            <a:p>
              <a:endParaRPr lang="zh-CN" altLang="en-US"/>
            </a:p>
          </p:txBody>
        </p:sp>
        <p:sp>
          <p:nvSpPr>
            <p:cNvPr id="14477" name="íṧ1îḋe"/>
            <p:cNvSpPr/>
            <p:nvPr/>
          </p:nvSpPr>
          <p:spPr>
            <a:xfrm>
              <a:off x="5320507"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14478" name="iŝ1îḋê"/>
            <p:cNvSpPr/>
            <p:nvPr/>
          </p:nvSpPr>
          <p:spPr>
            <a:xfrm>
              <a:off x="5914232" y="1547812"/>
              <a:ext cx="363538"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79" name="iśḻíde"/>
            <p:cNvSpPr/>
            <p:nvPr/>
          </p:nvSpPr>
          <p:spPr>
            <a:xfrm>
              <a:off x="69619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0" name="i$1îḋe"/>
            <p:cNvSpPr/>
            <p:nvPr/>
          </p:nvSpPr>
          <p:spPr>
            <a:xfrm>
              <a:off x="6961982" y="1547812"/>
              <a:ext cx="306388"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1" name="ïṣḷiḍè"/>
            <p:cNvSpPr/>
            <p:nvPr/>
          </p:nvSpPr>
          <p:spPr>
            <a:xfrm>
              <a:off x="6803232"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2" name="îṧ1ídè"/>
            <p:cNvSpPr/>
            <p:nvPr/>
          </p:nvSpPr>
          <p:spPr>
            <a:xfrm>
              <a:off x="6803232" y="1547812"/>
              <a:ext cx="304800"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3" name="íṣľídê"/>
            <p:cNvSpPr/>
            <p:nvPr/>
          </p:nvSpPr>
          <p:spPr>
            <a:xfrm>
              <a:off x="6742907" y="1547812"/>
              <a:ext cx="365125"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4" name="ï$1îḍe"/>
            <p:cNvSpPr/>
            <p:nvPr/>
          </p:nvSpPr>
          <p:spPr>
            <a:xfrm>
              <a:off x="5306219"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14485" name="išḷiḓé"/>
            <p:cNvSpPr/>
            <p:nvPr/>
          </p:nvSpPr>
          <p:spPr>
            <a:xfrm>
              <a:off x="5174457"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14486" name="îŝľiďé"/>
            <p:cNvSpPr/>
            <p:nvPr/>
          </p:nvSpPr>
          <p:spPr>
            <a:xfrm>
              <a:off x="3898107" y="2855912"/>
              <a:ext cx="263525" cy="611188"/>
            </a:xfrm>
            <a:custGeom>
              <a:avLst/>
              <a:gdLst/>
              <a:ahLst/>
              <a:cxnLst>
                <a:cxn ang="0">
                  <a:pos x="268368408" y="0"/>
                </a:cxn>
                <a:cxn ang="0">
                  <a:pos x="20645821" y="291249326"/>
                </a:cxn>
                <a:cxn ang="0">
                  <a:pos x="247722587" y="2147483646"/>
                </a:cxn>
                <a:cxn ang="0">
                  <a:pos x="536736816" y="2147483646"/>
                </a:cxn>
                <a:cxn ang="0">
                  <a:pos x="887679419" y="2147483646"/>
                </a:cxn>
                <a:cxn ang="0">
                  <a:pos x="1135402006" y="1789116037"/>
                </a:cxn>
                <a:cxn ang="0">
                  <a:pos x="1114760729" y="1227416020"/>
                </a:cxn>
                <a:cxn ang="0">
                  <a:pos x="681243930" y="270446129"/>
                </a:cxn>
                <a:cxn ang="0">
                  <a:pos x="268368408" y="0"/>
                </a:cxn>
              </a:cxnLst>
              <a:rect l="0" t="0" r="0" b="0"/>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alpha val="100000"/>
              </a:srgbClr>
            </a:solidFill>
            <a:ln w="9525">
              <a:noFill/>
            </a:ln>
          </p:spPr>
          <p:txBody>
            <a:bodyPr/>
            <a:lstStyle/>
            <a:p>
              <a:endParaRPr lang="zh-CN" altLang="en-US"/>
            </a:p>
          </p:txBody>
        </p:sp>
        <p:sp>
          <p:nvSpPr>
            <p:cNvPr id="14487" name="íslîďè"/>
            <p:cNvSpPr/>
            <p:nvPr/>
          </p:nvSpPr>
          <p:spPr>
            <a:xfrm>
              <a:off x="3810794" y="2855912"/>
              <a:ext cx="269875" cy="611188"/>
            </a:xfrm>
            <a:custGeom>
              <a:avLst/>
              <a:gdLst/>
              <a:ahLst/>
              <a:cxnLst>
                <a:cxn ang="0">
                  <a:pos x="271997407" y="0"/>
                </a:cxn>
                <a:cxn ang="0">
                  <a:pos x="20922174" y="291249326"/>
                </a:cxn>
                <a:cxn ang="0">
                  <a:pos x="251075233" y="2147483646"/>
                </a:cxn>
                <a:cxn ang="0">
                  <a:pos x="543994814" y="2147483646"/>
                </a:cxn>
                <a:cxn ang="0">
                  <a:pos x="899685489" y="2147483646"/>
                </a:cxn>
                <a:cxn ang="0">
                  <a:pos x="1171682896" y="1789116037"/>
                </a:cxn>
                <a:cxn ang="0">
                  <a:pos x="1150756148" y="1227416020"/>
                </a:cxn>
                <a:cxn ang="0">
                  <a:pos x="711376778" y="270446129"/>
                </a:cxn>
                <a:cxn ang="0">
                  <a:pos x="271997407" y="0"/>
                </a:cxn>
              </a:cxnLst>
              <a:rect l="0" t="0" r="0" b="0"/>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alpha val="100000"/>
              </a:srgbClr>
            </a:solidFill>
            <a:ln w="9525">
              <a:noFill/>
            </a:ln>
          </p:spPr>
          <p:txBody>
            <a:bodyPr/>
            <a:lstStyle/>
            <a:p>
              <a:endParaRPr lang="zh-CN" altLang="en-US"/>
            </a:p>
          </p:txBody>
        </p:sp>
        <p:sp>
          <p:nvSpPr>
            <p:cNvPr id="14488" name="ïŝlîdè"/>
            <p:cNvSpPr/>
            <p:nvPr/>
          </p:nvSpPr>
          <p:spPr>
            <a:xfrm>
              <a:off x="61190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89" name="îŝ1iḓe"/>
            <p:cNvSpPr/>
            <p:nvPr/>
          </p:nvSpPr>
          <p:spPr>
            <a:xfrm>
              <a:off x="69445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0" name="ïślîdé"/>
            <p:cNvSpPr/>
            <p:nvPr/>
          </p:nvSpPr>
          <p:spPr>
            <a:xfrm>
              <a:off x="7108032" y="5026025"/>
              <a:ext cx="160338" cy="565150"/>
            </a:xfrm>
            <a:prstGeom prst="rect">
              <a:avLst/>
            </a:prstGeom>
            <a:solidFill>
              <a:srgbClr val="575F6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1" name="îṥ1íḓè"/>
            <p:cNvSpPr/>
            <p:nvPr/>
          </p:nvSpPr>
          <p:spPr>
            <a:xfrm>
              <a:off x="7108032" y="5026025"/>
              <a:ext cx="160338"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2" name="ï$ḷïdê"/>
            <p:cNvSpPr/>
            <p:nvPr/>
          </p:nvSpPr>
          <p:spPr>
            <a:xfrm>
              <a:off x="6944519" y="5026025"/>
              <a:ext cx="163513" cy="5651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3" name="îśľîḑé"/>
            <p:cNvSpPr/>
            <p:nvPr/>
          </p:nvSpPr>
          <p:spPr>
            <a:xfrm>
              <a:off x="6944519" y="5026025"/>
              <a:ext cx="163513"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4" name="ïṡḻíḍe"/>
            <p:cNvSpPr/>
            <p:nvPr/>
          </p:nvSpPr>
          <p:spPr>
            <a:xfrm>
              <a:off x="5812632" y="4273550"/>
              <a:ext cx="1947863" cy="1463675"/>
            </a:xfrm>
            <a:custGeom>
              <a:avLst/>
              <a:gdLst/>
              <a:ahLst/>
              <a:cxnLst>
                <a:cxn ang="0">
                  <a:pos x="416190353" y="2147483646"/>
                </a:cxn>
                <a:cxn ang="0">
                  <a:pos x="0" y="2147483646"/>
                </a:cxn>
                <a:cxn ang="0">
                  <a:pos x="437001011" y="2147483646"/>
                </a:cxn>
                <a:cxn ang="0">
                  <a:pos x="1519091368" y="2147483646"/>
                </a:cxn>
                <a:cxn ang="0">
                  <a:pos x="2147483646" y="2147483646"/>
                </a:cxn>
                <a:cxn ang="0">
                  <a:pos x="2147483646" y="2147483646"/>
                </a:cxn>
                <a:cxn ang="0">
                  <a:pos x="2147483646" y="2147483646"/>
                </a:cxn>
                <a:cxn ang="0">
                  <a:pos x="2147483646" y="1538545852"/>
                </a:cxn>
                <a:cxn ang="0">
                  <a:pos x="2147483646" y="457405277"/>
                </a:cxn>
                <a:cxn ang="0">
                  <a:pos x="2147483646" y="0"/>
                </a:cxn>
                <a:cxn ang="0">
                  <a:pos x="1519091368" y="0"/>
                </a:cxn>
                <a:cxn ang="0">
                  <a:pos x="437001011" y="457405277"/>
                </a:cxn>
                <a:cxn ang="0">
                  <a:pos x="0" y="1538545852"/>
                </a:cxn>
                <a:cxn ang="0">
                  <a:pos x="0" y="2147483646"/>
                </a:cxn>
                <a:cxn ang="0">
                  <a:pos x="416190353" y="2147483646"/>
                </a:cxn>
                <a:cxn ang="0">
                  <a:pos x="832380706" y="2147483646"/>
                </a:cxn>
                <a:cxn ang="0">
                  <a:pos x="832380706" y="1538545852"/>
                </a:cxn>
                <a:cxn ang="0">
                  <a:pos x="1040473602" y="1039560350"/>
                </a:cxn>
                <a:cxn ang="0">
                  <a:pos x="1519091368" y="852437936"/>
                </a:cxn>
                <a:cxn ang="0">
                  <a:pos x="2147483646" y="852437936"/>
                </a:cxn>
                <a:cxn ang="0">
                  <a:pos x="2147483646" y="1039560350"/>
                </a:cxn>
                <a:cxn ang="0">
                  <a:pos x="2147483646" y="1538545852"/>
                </a:cxn>
                <a:cxn ang="0">
                  <a:pos x="2147483646" y="2147483646"/>
                </a:cxn>
                <a:cxn ang="0">
                  <a:pos x="2147483646" y="2147483646"/>
                </a:cxn>
                <a:cxn ang="0">
                  <a:pos x="2147483646" y="2147483646"/>
                </a:cxn>
                <a:cxn ang="0">
                  <a:pos x="1519091368" y="2147483646"/>
                </a:cxn>
                <a:cxn ang="0">
                  <a:pos x="1040473602" y="2147483646"/>
                </a:cxn>
                <a:cxn ang="0">
                  <a:pos x="832380706" y="2147483646"/>
                </a:cxn>
                <a:cxn ang="0">
                  <a:pos x="416190353" y="2147483646"/>
                </a:cxn>
              </a:cxnLst>
              <a:rect l="0" t="0" r="0" b="0"/>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alpha val="100000"/>
              </a:srgbClr>
            </a:solidFill>
            <a:ln w="9525">
              <a:noFill/>
            </a:ln>
          </p:spPr>
          <p:txBody>
            <a:bodyPr/>
            <a:lstStyle/>
            <a:p>
              <a:endParaRPr lang="zh-CN" altLang="en-US"/>
            </a:p>
          </p:txBody>
        </p:sp>
        <p:sp>
          <p:nvSpPr>
            <p:cNvPr id="14495" name="íṡḻídé"/>
            <p:cNvSpPr/>
            <p:nvPr/>
          </p:nvSpPr>
          <p:spPr>
            <a:xfrm>
              <a:off x="5812632" y="4872037"/>
              <a:ext cx="1947863" cy="180975"/>
            </a:xfrm>
            <a:custGeom>
              <a:avLst/>
              <a:gdLst/>
              <a:ahLst/>
              <a:cxnLst>
                <a:cxn ang="0">
                  <a:pos x="2147483646" y="818798766"/>
                </a:cxn>
                <a:cxn ang="0">
                  <a:pos x="416190353" y="818798766"/>
                </a:cxn>
                <a:cxn ang="0">
                  <a:pos x="0" y="409401645"/>
                </a:cxn>
                <a:cxn ang="0">
                  <a:pos x="416190353" y="0"/>
                </a:cxn>
                <a:cxn ang="0">
                  <a:pos x="2147483646" y="0"/>
                </a:cxn>
                <a:cxn ang="0">
                  <a:pos x="2147483646" y="409401645"/>
                </a:cxn>
                <a:cxn ang="0">
                  <a:pos x="2147483646" y="818798766"/>
                </a:cxn>
              </a:cxnLst>
              <a:rect l="0" t="0" r="0" b="0"/>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alpha val="100000"/>
              </a:srgbClr>
            </a:solidFill>
            <a:ln w="9525">
              <a:noFill/>
            </a:ln>
          </p:spPr>
          <p:txBody>
            <a:bodyPr/>
            <a:lstStyle/>
            <a:p>
              <a:endParaRPr lang="zh-CN" altLang="en-US"/>
            </a:p>
          </p:txBody>
        </p:sp>
        <p:sp>
          <p:nvSpPr>
            <p:cNvPr id="14496" name="íṧ1îdè"/>
            <p:cNvSpPr/>
            <p:nvPr/>
          </p:nvSpPr>
          <p:spPr>
            <a:xfrm>
              <a:off x="7331869"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7" name="íṩ1ïďê"/>
            <p:cNvSpPr/>
            <p:nvPr/>
          </p:nvSpPr>
          <p:spPr>
            <a:xfrm>
              <a:off x="7331869"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8" name="îṧḷiḑè"/>
            <p:cNvSpPr/>
            <p:nvPr/>
          </p:nvSpPr>
          <p:spPr>
            <a:xfrm>
              <a:off x="7158832"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499" name="ïṡḷîḑé"/>
            <p:cNvSpPr/>
            <p:nvPr/>
          </p:nvSpPr>
          <p:spPr>
            <a:xfrm>
              <a:off x="7158832"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0" name="ïś1iďè"/>
            <p:cNvSpPr/>
            <p:nvPr/>
          </p:nvSpPr>
          <p:spPr>
            <a:xfrm>
              <a:off x="7012782"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1" name="íṡ1iḑè"/>
            <p:cNvSpPr/>
            <p:nvPr/>
          </p:nvSpPr>
          <p:spPr>
            <a:xfrm>
              <a:off x="6438107"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2" name="ïslide"/>
            <p:cNvSpPr/>
            <p:nvPr/>
          </p:nvSpPr>
          <p:spPr>
            <a:xfrm>
              <a:off x="6438107"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3" name="îSľiḓé"/>
            <p:cNvSpPr/>
            <p:nvPr/>
          </p:nvSpPr>
          <p:spPr>
            <a:xfrm>
              <a:off x="6265069"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4" name="íṡḻîḑé"/>
            <p:cNvSpPr/>
            <p:nvPr/>
          </p:nvSpPr>
          <p:spPr>
            <a:xfrm>
              <a:off x="6265069"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5" name="ïŝ1íḓê"/>
            <p:cNvSpPr/>
            <p:nvPr/>
          </p:nvSpPr>
          <p:spPr>
            <a:xfrm>
              <a:off x="6119019"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4506" name="iṡļîḑé"/>
            <p:cNvSpPr/>
            <p:nvPr/>
          </p:nvSpPr>
          <p:spPr>
            <a:xfrm>
              <a:off x="3226594" y="4119562"/>
              <a:ext cx="228600" cy="350838"/>
            </a:xfrm>
            <a:custGeom>
              <a:avLst/>
              <a:gdLst/>
              <a:ahLst/>
              <a:cxnLst>
                <a:cxn ang="0">
                  <a:pos x="0" y="788888859"/>
                </a:cxn>
                <a:cxn ang="0">
                  <a:pos x="522579600" y="1598536393"/>
                </a:cxn>
                <a:cxn ang="0">
                  <a:pos x="1045159200" y="851169439"/>
                </a:cxn>
                <a:cxn ang="0">
                  <a:pos x="1045159200" y="788888859"/>
                </a:cxn>
                <a:cxn ang="0">
                  <a:pos x="522579600" y="0"/>
                </a:cxn>
                <a:cxn ang="0">
                  <a:pos x="501676416" y="0"/>
                </a:cxn>
                <a:cxn ang="0">
                  <a:pos x="0" y="788888859"/>
                </a:cxn>
              </a:cxnLst>
              <a:rect l="0" t="0" r="0" b="0"/>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alpha val="100000"/>
              </a:srgbClr>
            </a:solidFill>
            <a:ln w="9525">
              <a:noFill/>
            </a:ln>
          </p:spPr>
          <p:txBody>
            <a:bodyPr/>
            <a:lstStyle/>
            <a:p>
              <a:endParaRPr lang="zh-CN" altLang="en-US"/>
            </a:p>
          </p:txBody>
        </p:sp>
      </p:grpSp>
      <p:grpSp>
        <p:nvGrpSpPr>
          <p:cNvPr id="14339" name="组合 167"/>
          <p:cNvGrpSpPr/>
          <p:nvPr/>
        </p:nvGrpSpPr>
        <p:grpSpPr>
          <a:xfrm>
            <a:off x="3394075" y="2546350"/>
            <a:ext cx="8797926" cy="2095818"/>
            <a:chOff x="4048346" y="3057208"/>
            <a:chExt cx="6842830" cy="1630489"/>
          </a:xfrm>
        </p:grpSpPr>
        <p:sp>
          <p:nvSpPr>
            <p:cNvPr id="164" name="等腰三角形 163"/>
            <p:cNvSpPr/>
            <p:nvPr>
              <p:custDataLst>
                <p:tags r:id="rId1"/>
              </p:custDataLst>
            </p:nvPr>
          </p:nvSpPr>
          <p:spPr>
            <a:xfrm rot="3689471" flipV="1">
              <a:off x="5034862" y="3104162"/>
              <a:ext cx="228481" cy="179034"/>
            </a:xfrm>
            <a:prstGeom prst="triangle">
              <a:avLst/>
            </a:prstGeom>
            <a:solidFill>
              <a:schemeClr val="bg2">
                <a:lumMod val="2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华文中宋"/>
                <a:cs typeface="+mn-cs"/>
              </a:endParaRPr>
            </a:p>
          </p:txBody>
        </p:sp>
        <p:sp>
          <p:nvSpPr>
            <p:cNvPr id="165" name="矩形 164"/>
            <p:cNvSpPr/>
            <p:nvPr>
              <p:custDataLst>
                <p:tags r:id="rId2"/>
              </p:custDataLst>
            </p:nvPr>
          </p:nvSpPr>
          <p:spPr>
            <a:xfrm>
              <a:off x="4048346" y="3167126"/>
              <a:ext cx="6842830" cy="844761"/>
            </a:xfrm>
            <a:prstGeom prst="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任意多边形 8"/>
            <p:cNvSpPr/>
            <p:nvPr>
              <p:custDataLst>
                <p:tags r:id="rId3"/>
              </p:custDataLst>
            </p:nvPr>
          </p:nvSpPr>
          <p:spPr>
            <a:xfrm>
              <a:off x="4194043" y="3057208"/>
              <a:ext cx="993952" cy="1011491"/>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4345" name="文本框 10"/>
            <p:cNvSpPr txBox="1"/>
            <p:nvPr>
              <p:custDataLst>
                <p:tags r:id="rId4"/>
              </p:custDataLst>
            </p:nvPr>
          </p:nvSpPr>
          <p:spPr>
            <a:xfrm>
              <a:off x="5019014" y="4102909"/>
              <a:ext cx="5872162" cy="584788"/>
            </a:xfrm>
            <a:prstGeom prst="rect">
              <a:avLst/>
            </a:prstGeom>
            <a:noFill/>
            <a:ln w="9525">
              <a:noFill/>
            </a:ln>
          </p:spPr>
          <p:txBody>
            <a:bodyP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eaLnBrk="1" hangingPunct="1">
                <a:lnSpc>
                  <a:spcPct val="130000"/>
                </a:lnSpc>
                <a:spcBef>
                  <a:spcPct val="0"/>
                </a:spcBef>
                <a:buNone/>
              </a:pPr>
              <a:r>
                <a:rPr lang="zh-CN" altLang="en-US" sz="1400" dirty="0">
                  <a:solidFill>
                    <a:schemeClr val="bg1"/>
                  </a:solidFill>
                  <a:latin typeface="微软雅黑" panose="020B0503020204020204" pitchFamily="34" charset="-122"/>
                  <a:ea typeface="微软雅黑" panose="020B0503020204020204" pitchFamily="34" charset="-122"/>
                </a:rPr>
                <a:t>仓储是集中反映工厂物资活动状况的综合场所，是连接生产、供应、销售的中转站，对促进生产提高效率起着重要的辅助作用。</a:t>
              </a:r>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169" name="矩形 168"/>
          <p:cNvSpPr/>
          <p:nvPr/>
        </p:nvSpPr>
        <p:spPr>
          <a:xfrm>
            <a:off x="6421279" y="2844800"/>
            <a:ext cx="2214880" cy="70675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方案背景</a:t>
            </a:r>
            <a:endPar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0" name="矩形 169"/>
          <p:cNvSpPr/>
          <p:nvPr/>
        </p:nvSpPr>
        <p:spPr>
          <a:xfrm>
            <a:off x="3954463" y="2627313"/>
            <a:ext cx="531813"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1</a:t>
            </a:r>
            <a:endPar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方案背景</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sp>
        <p:nvSpPr>
          <p:cNvPr id="2" name="文本框 1"/>
          <p:cNvSpPr txBox="1"/>
          <p:nvPr/>
        </p:nvSpPr>
        <p:spPr>
          <a:xfrm>
            <a:off x="595216" y="1522730"/>
            <a:ext cx="5884877" cy="4154984"/>
          </a:xfrm>
          <a:prstGeom prst="rect">
            <a:avLst/>
          </a:prstGeom>
          <a:noFill/>
        </p:spPr>
        <p:txBody>
          <a:bodyPr wrap="square" rtlCol="0">
            <a:spAutoFit/>
          </a:bodyPr>
          <a:lstStyle/>
          <a:p>
            <a:pPr>
              <a:lnSpc>
                <a:spcPct val="150000"/>
              </a:lnSpc>
            </a:pP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什么是仓储？</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“仓” 即仓库，为存放、保管、储存物品的建筑物和场地的总称，可以是房屋建筑、洞穴、大型容器或特定的场地等，具有存放和保护物品的功能。</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储” 即储存、储备，表示收存以备使用，具有收存、保管、交付使用的意思</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a:t>
            </a:r>
            <a:endParaRPr lang="en-US" altLang="zh-CN" sz="1600" dirty="0" smtClean="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仓</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储就是指：通过仓库对商品与物品的储存与保管。是集中反映工厂物资活动状况的综合场所，是连接生产、供应、销售的中转站，对促进生产提高效率起着重要的辅助作用。</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5847" name="图片 5099"/>
          <p:cNvPicPr>
            <a:picLocks noChangeAspect="1"/>
          </p:cNvPicPr>
          <p:nvPr/>
        </p:nvPicPr>
        <p:blipFill>
          <a:blip r:embed="rId2" cstate="print"/>
          <a:stretch>
            <a:fillRect/>
          </a:stretch>
        </p:blipFill>
        <p:spPr>
          <a:xfrm>
            <a:off x="6938525" y="1613427"/>
            <a:ext cx="4857750" cy="4389755"/>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方案背景</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5375" name="矩形 12"/>
          <p:cNvSpPr/>
          <p:nvPr/>
        </p:nvSpPr>
        <p:spPr>
          <a:xfrm>
            <a:off x="6054090" y="2407285"/>
            <a:ext cx="3733800" cy="1912938"/>
          </a:xfrm>
          <a:prstGeom prst="rect">
            <a:avLst/>
          </a:prstGeom>
          <a:noFill/>
          <a:ln w="9525">
            <a:noFill/>
          </a:ln>
        </p:spPr>
        <p:txBody>
          <a:bodyPr lIns="108000" tIns="108000" rIns="108000" bIns="108000"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eaLnBrk="1" hangingPunct="1">
              <a:lnSpc>
                <a:spcPct val="130000"/>
              </a:lnSpc>
              <a:spcBef>
                <a:spcPts val="600"/>
              </a:spcBef>
              <a:spcAft>
                <a:spcPts val="600"/>
              </a:spcAft>
              <a:buNone/>
            </a:pPr>
            <a:endParaRPr lang="en-US" altLang="zh-CN" sz="1800" dirty="0">
              <a:solidFill>
                <a:schemeClr val="bg1"/>
              </a:solidFill>
              <a:latin typeface="微软雅黑" panose="020B0503020204020204" pitchFamily="34" charset="-122"/>
              <a:ea typeface="微软雅黑" panose="020B0503020204020204" pitchFamily="34" charset="-122"/>
              <a:sym typeface="+mn-lt"/>
            </a:endParaRPr>
          </a:p>
        </p:txBody>
      </p:sp>
      <p:sp>
        <p:nvSpPr>
          <p:cNvPr id="2" name="文本框 1"/>
          <p:cNvSpPr txBox="1"/>
          <p:nvPr/>
        </p:nvSpPr>
        <p:spPr>
          <a:xfrm>
            <a:off x="629173" y="1931391"/>
            <a:ext cx="6878973" cy="3539430"/>
          </a:xfrm>
          <a:prstGeom prst="rect">
            <a:avLst/>
          </a:prstGeom>
          <a:noFill/>
        </p:spPr>
        <p:txBody>
          <a:bodyPr wrap="square" rtlCol="0">
            <a:spAutoFit/>
          </a:bodyPr>
          <a:lstStyle/>
          <a:p>
            <a:pPr indent="457200">
              <a:lnSpc>
                <a:spcPct val="200000"/>
              </a:lnSpc>
            </a:pPr>
            <a:r>
              <a:rPr lang="zh-CN" altLang="en-US" sz="1600" dirty="0">
                <a:solidFill>
                  <a:schemeClr val="tx1"/>
                </a:solidFill>
                <a:latin typeface="微软雅黑" panose="020B0503020204020204" pitchFamily="34" charset="-122"/>
                <a:ea typeface="微软雅黑" panose="020B0503020204020204" pitchFamily="34" charset="-122"/>
              </a:rPr>
              <a:t>对于现在很多大型工厂或者物流基地来说，仓库无疑是存放物品的重点场所，一些商品在出厂前都需要存放在指定的仓库中进行保管，所以仓储环境需要严密的运行管理体系，以确保减少商品的自然损耗，提高生产作业的高效存管</a:t>
            </a:r>
            <a:r>
              <a:rPr lang="zh-CN" altLang="en-US" sz="1600" dirty="0" smtClean="0">
                <a:solidFill>
                  <a:schemeClr val="tx1"/>
                </a:solidFill>
                <a:latin typeface="微软雅黑" panose="020B0503020204020204" pitchFamily="34" charset="-122"/>
                <a:ea typeface="微软雅黑" panose="020B0503020204020204" pitchFamily="34" charset="-122"/>
              </a:rPr>
              <a:t>。</a:t>
            </a:r>
            <a:endParaRPr lang="en-US" altLang="zh-CN" sz="1600" dirty="0" smtClean="0">
              <a:solidFill>
                <a:schemeClr val="tx1"/>
              </a:solidFill>
              <a:latin typeface="微软雅黑" panose="020B0503020204020204" pitchFamily="34" charset="-122"/>
              <a:ea typeface="微软雅黑" panose="020B0503020204020204" pitchFamily="34" charset="-122"/>
            </a:endParaRPr>
          </a:p>
          <a:p>
            <a:pPr indent="457200">
              <a:lnSpc>
                <a:spcPct val="200000"/>
              </a:lnSpc>
            </a:pPr>
            <a:r>
              <a:rPr lang="zh-CN" altLang="en-US" sz="1600" dirty="0" smtClean="0">
                <a:solidFill>
                  <a:schemeClr val="tx1"/>
                </a:solidFill>
                <a:latin typeface="微软雅黑" panose="020B0503020204020204" pitchFamily="34" charset="-122"/>
                <a:ea typeface="微软雅黑" panose="020B0503020204020204" pitchFamily="34" charset="-122"/>
              </a:rPr>
              <a:t>现在不</a:t>
            </a:r>
            <a:r>
              <a:rPr lang="zh-CN" altLang="en-US" sz="1600" dirty="0">
                <a:solidFill>
                  <a:schemeClr val="tx1"/>
                </a:solidFill>
                <a:latin typeface="微软雅黑" panose="020B0503020204020204" pitchFamily="34" charset="-122"/>
                <a:ea typeface="微软雅黑" panose="020B0503020204020204" pitchFamily="34" charset="-122"/>
              </a:rPr>
              <a:t>少企业都忽视了</a:t>
            </a:r>
            <a:r>
              <a:rPr lang="zh-CN" altLang="en-US" sz="1600" b="1" dirty="0">
                <a:solidFill>
                  <a:schemeClr val="tx1"/>
                </a:solidFill>
                <a:latin typeface="微软雅黑" panose="020B0503020204020204" pitchFamily="34" charset="-122"/>
                <a:ea typeface="微软雅黑" panose="020B0503020204020204" pitchFamily="34" charset="-122"/>
              </a:rPr>
              <a:t>仓库温湿度监测系统</a:t>
            </a:r>
            <a:r>
              <a:rPr lang="zh-CN" altLang="en-US" sz="1600" dirty="0">
                <a:solidFill>
                  <a:schemeClr val="tx1"/>
                </a:solidFill>
                <a:latin typeface="微软雅黑" panose="020B0503020204020204" pitchFamily="34" charset="-122"/>
                <a:ea typeface="微软雅黑" panose="020B0503020204020204" pitchFamily="34" charset="-122"/>
              </a:rPr>
              <a:t>的作用，导</a:t>
            </a:r>
            <a:r>
              <a:rPr lang="zh-CN" altLang="en-US" sz="1600" dirty="0" smtClean="0">
                <a:solidFill>
                  <a:schemeClr val="tx1"/>
                </a:solidFill>
                <a:latin typeface="微软雅黑" panose="020B0503020204020204" pitchFamily="34" charset="-122"/>
                <a:ea typeface="微软雅黑" panose="020B0503020204020204" pitchFamily="34" charset="-122"/>
              </a:rPr>
              <a:t>致仓</a:t>
            </a:r>
            <a:r>
              <a:rPr lang="zh-CN" altLang="en-US" sz="1600" dirty="0">
                <a:solidFill>
                  <a:schemeClr val="tx1"/>
                </a:solidFill>
                <a:latin typeface="微软雅黑" panose="020B0503020204020204" pitchFamily="34" charset="-122"/>
                <a:ea typeface="微软雅黑" panose="020B0503020204020204" pitchFamily="34" charset="-122"/>
              </a:rPr>
              <a:t>库内温湿度受外在因素影响</a:t>
            </a:r>
            <a:r>
              <a:rPr lang="zh-CN" altLang="en-US" sz="1600" dirty="0" smtClean="0">
                <a:solidFill>
                  <a:schemeClr val="tx1"/>
                </a:solidFill>
                <a:latin typeface="微软雅黑" panose="020B0503020204020204" pitchFamily="34" charset="-122"/>
                <a:ea typeface="微软雅黑" panose="020B0503020204020204" pitchFamily="34" charset="-122"/>
              </a:rPr>
              <a:t>，库</a:t>
            </a:r>
            <a:r>
              <a:rPr lang="zh-CN" altLang="en-US" sz="1600" dirty="0">
                <a:solidFill>
                  <a:schemeClr val="tx1"/>
                </a:solidFill>
                <a:latin typeface="微软雅黑" panose="020B0503020204020204" pitchFamily="34" charset="-122"/>
                <a:ea typeface="微软雅黑" panose="020B0503020204020204" pitchFamily="34" charset="-122"/>
              </a:rPr>
              <a:t>存商品发生质变危</a:t>
            </a:r>
            <a:r>
              <a:rPr lang="zh-CN" altLang="en-US" sz="1600" dirty="0" smtClean="0">
                <a:solidFill>
                  <a:schemeClr val="tx1"/>
                </a:solidFill>
                <a:latin typeface="微软雅黑" panose="020B0503020204020204" pitchFamily="34" charset="-122"/>
                <a:ea typeface="微软雅黑" panose="020B0503020204020204" pitchFamily="34" charset="-122"/>
              </a:rPr>
              <a:t>机</a:t>
            </a:r>
            <a:r>
              <a:rPr lang="zh-CN" altLang="en-US" sz="1600" dirty="0" smtClean="0">
                <a:latin typeface="微软雅黑" panose="020B0503020204020204" pitchFamily="34" charset="-122"/>
                <a:ea typeface="微软雅黑" panose="020B0503020204020204" pitchFamily="34" charset="-122"/>
              </a:rPr>
              <a:t>，</a:t>
            </a:r>
            <a:r>
              <a:rPr lang="zh-CN" altLang="en-US" sz="1600" dirty="0" smtClean="0">
                <a:solidFill>
                  <a:schemeClr val="tx1"/>
                </a:solidFill>
                <a:latin typeface="微软雅黑" panose="020B0503020204020204" pitchFamily="34" charset="-122"/>
                <a:ea typeface="微软雅黑" panose="020B0503020204020204" pitchFamily="34" charset="-122"/>
              </a:rPr>
              <a:t>特</a:t>
            </a:r>
            <a:r>
              <a:rPr lang="zh-CN" altLang="en-US" sz="1600" dirty="0">
                <a:solidFill>
                  <a:schemeClr val="tx1"/>
                </a:solidFill>
                <a:latin typeface="微软雅黑" panose="020B0503020204020204" pitchFamily="34" charset="-122"/>
                <a:ea typeface="微软雅黑" panose="020B0503020204020204" pitchFamily="34" charset="-122"/>
              </a:rPr>
              <a:t>别是食品、药品、化学液</a:t>
            </a:r>
            <a:r>
              <a:rPr lang="zh-CN" altLang="en-US" sz="1600" dirty="0" smtClean="0">
                <a:solidFill>
                  <a:schemeClr val="tx1"/>
                </a:solidFill>
                <a:latin typeface="微软雅黑" panose="020B0503020204020204" pitchFamily="34" charset="-122"/>
                <a:ea typeface="微软雅黑" panose="020B0503020204020204" pitchFamily="34" charset="-122"/>
              </a:rPr>
              <a:t>剂，因</a:t>
            </a:r>
            <a:r>
              <a:rPr lang="zh-CN" altLang="en-US" sz="1600" dirty="0">
                <a:solidFill>
                  <a:schemeClr val="tx1"/>
                </a:solidFill>
                <a:latin typeface="微软雅黑" panose="020B0503020204020204" pitchFamily="34" charset="-122"/>
                <a:ea typeface="微软雅黑" panose="020B0503020204020204" pitchFamily="34" charset="-122"/>
              </a:rPr>
              <a:t>此及时有效的调节与控制仓储库房的温湿</a:t>
            </a:r>
            <a:r>
              <a:rPr lang="zh-CN" altLang="en-US" sz="1600" dirty="0" smtClean="0">
                <a:solidFill>
                  <a:schemeClr val="tx1"/>
                </a:solidFill>
                <a:latin typeface="微软雅黑" panose="020B0503020204020204" pitchFamily="34" charset="-122"/>
                <a:ea typeface="微软雅黑" panose="020B0503020204020204" pitchFamily="34" charset="-122"/>
              </a:rPr>
              <a:t>度显得尤为重要。</a:t>
            </a:r>
            <a:endParaRPr lang="en-US" altLang="zh-CN" sz="1600" dirty="0" smtClean="0">
              <a:solidFill>
                <a:schemeClr val="tx1"/>
              </a:solidFill>
              <a:latin typeface="微软雅黑" panose="020B0503020204020204" pitchFamily="34" charset="-122"/>
              <a:ea typeface="微软雅黑" panose="020B0503020204020204" pitchFamily="34" charset="-122"/>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pic>
        <p:nvPicPr>
          <p:cNvPr id="36866" name="图片 1"/>
          <p:cNvPicPr>
            <a:picLocks noChangeAspect="1"/>
          </p:cNvPicPr>
          <p:nvPr/>
        </p:nvPicPr>
        <p:blipFill>
          <a:blip r:embed="rId2" cstate="print"/>
          <a:stretch>
            <a:fillRect/>
          </a:stretch>
        </p:blipFill>
        <p:spPr>
          <a:xfrm>
            <a:off x="8067493" y="1241570"/>
            <a:ext cx="3286610" cy="483771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be1828ec-1e57-43e2-ad19-fe24e8fb85b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p:cNvGrpSpPr>
            <a:grpSpLocks noChangeAspect="1"/>
          </p:cNvGrpSpPr>
          <p:nvPr/>
        </p:nvGrpSpPr>
        <p:grpSpPr>
          <a:xfrm>
            <a:off x="344488" y="2049463"/>
            <a:ext cx="3875087" cy="2759075"/>
            <a:chOff x="3026569" y="1547812"/>
            <a:chExt cx="6138863" cy="4371976"/>
          </a:xfrm>
        </p:grpSpPr>
        <p:sp>
          <p:nvSpPr>
            <p:cNvPr id="19466" name="ï$ḻiďê"/>
            <p:cNvSpPr/>
            <p:nvPr/>
          </p:nvSpPr>
          <p:spPr>
            <a:xfrm>
              <a:off x="3318669"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19467" name="íṥḷiḋé"/>
            <p:cNvSpPr/>
            <p:nvPr/>
          </p:nvSpPr>
          <p:spPr>
            <a:xfrm>
              <a:off x="3413919"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19" y="0"/>
                    <a:pt x="23" y="5"/>
                    <a:pt x="23" y="11"/>
                  </a:cubicBezTo>
                  <a:cubicBezTo>
                    <a:pt x="23" y="62"/>
                    <a:pt x="23" y="62"/>
                    <a:pt x="23" y="62"/>
                  </a:cubicBezTo>
                  <a:cubicBezTo>
                    <a:pt x="23" y="68"/>
                    <a:pt x="19"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19468" name="isļidé"/>
            <p:cNvSpPr/>
            <p:nvPr/>
          </p:nvSpPr>
          <p:spPr>
            <a:xfrm>
              <a:off x="4787107" y="2054225"/>
              <a:ext cx="104775" cy="331788"/>
            </a:xfrm>
            <a:custGeom>
              <a:avLst/>
              <a:gdLst/>
              <a:ahLst/>
              <a:cxnLst>
                <a:cxn ang="0">
                  <a:pos x="477295679" y="1507990095"/>
                </a:cxn>
                <a:cxn ang="0">
                  <a:pos x="145263704" y="1507990095"/>
                </a:cxn>
                <a:cxn ang="0">
                  <a:pos x="0" y="1301417977"/>
                </a:cxn>
                <a:cxn ang="0">
                  <a:pos x="0" y="206572118"/>
                </a:cxn>
                <a:cxn ang="0">
                  <a:pos x="145263704" y="0"/>
                </a:cxn>
                <a:cxn ang="0">
                  <a:pos x="477295679" y="0"/>
                </a:cxn>
                <a:cxn ang="0">
                  <a:pos x="477295679" y="1507990095"/>
                </a:cxn>
              </a:cxnLst>
              <a:rect l="0" t="0" r="0" b="0"/>
              <a:pathLst>
                <a:path w="23" h="73">
                  <a:moveTo>
                    <a:pt x="23" y="73"/>
                  </a:moveTo>
                  <a:cubicBezTo>
                    <a:pt x="7" y="73"/>
                    <a:pt x="7" y="73"/>
                    <a:pt x="7" y="73"/>
                  </a:cubicBezTo>
                  <a:cubicBezTo>
                    <a:pt x="3" y="73"/>
                    <a:pt x="0" y="69"/>
                    <a:pt x="0" y="63"/>
                  </a:cubicBezTo>
                  <a:cubicBezTo>
                    <a:pt x="0" y="10"/>
                    <a:pt x="0" y="10"/>
                    <a:pt x="0" y="10"/>
                  </a:cubicBezTo>
                  <a:cubicBezTo>
                    <a:pt x="0" y="5"/>
                    <a:pt x="3" y="0"/>
                    <a:pt x="7" y="0"/>
                  </a:cubicBezTo>
                  <a:cubicBezTo>
                    <a:pt x="23" y="0"/>
                    <a:pt x="23" y="0"/>
                    <a:pt x="23" y="0"/>
                  </a:cubicBezTo>
                  <a:lnTo>
                    <a:pt x="23" y="73"/>
                  </a:lnTo>
                  <a:close/>
                </a:path>
              </a:pathLst>
            </a:custGeom>
            <a:solidFill>
              <a:srgbClr val="FF6315">
                <a:alpha val="100000"/>
              </a:srgbClr>
            </a:solidFill>
            <a:ln w="9525">
              <a:noFill/>
            </a:ln>
          </p:spPr>
          <p:txBody>
            <a:bodyPr/>
            <a:lstStyle/>
            <a:p>
              <a:endParaRPr lang="zh-CN" altLang="en-US"/>
            </a:p>
          </p:txBody>
        </p:sp>
        <p:sp>
          <p:nvSpPr>
            <p:cNvPr id="19469" name="ïslîdé"/>
            <p:cNvSpPr/>
            <p:nvPr/>
          </p:nvSpPr>
          <p:spPr>
            <a:xfrm>
              <a:off x="4882357" y="2054225"/>
              <a:ext cx="104775" cy="331788"/>
            </a:xfrm>
            <a:custGeom>
              <a:avLst/>
              <a:gdLst/>
              <a:ahLst/>
              <a:cxnLst>
                <a:cxn ang="0">
                  <a:pos x="0" y="0"/>
                </a:cxn>
                <a:cxn ang="0">
                  <a:pos x="332031975" y="0"/>
                </a:cxn>
                <a:cxn ang="0">
                  <a:pos x="477295679" y="227229330"/>
                </a:cxn>
                <a:cxn ang="0">
                  <a:pos x="477295679" y="1280760766"/>
                </a:cxn>
                <a:cxn ang="0">
                  <a:pos x="332031975" y="1507990095"/>
                </a:cxn>
                <a:cxn ang="0">
                  <a:pos x="0" y="1507990095"/>
                </a:cxn>
                <a:cxn ang="0">
                  <a:pos x="0" y="0"/>
                </a:cxn>
              </a:cxnLst>
              <a:rect l="0" t="0" r="0" b="0"/>
              <a:pathLst>
                <a:path w="23" h="73">
                  <a:moveTo>
                    <a:pt x="0" y="0"/>
                  </a:moveTo>
                  <a:cubicBezTo>
                    <a:pt x="16" y="0"/>
                    <a:pt x="16" y="0"/>
                    <a:pt x="16" y="0"/>
                  </a:cubicBezTo>
                  <a:cubicBezTo>
                    <a:pt x="20" y="0"/>
                    <a:pt x="23" y="5"/>
                    <a:pt x="23" y="11"/>
                  </a:cubicBezTo>
                  <a:cubicBezTo>
                    <a:pt x="23" y="62"/>
                    <a:pt x="23" y="62"/>
                    <a:pt x="23" y="62"/>
                  </a:cubicBezTo>
                  <a:cubicBezTo>
                    <a:pt x="23" y="68"/>
                    <a:pt x="20" y="73"/>
                    <a:pt x="16" y="73"/>
                  </a:cubicBezTo>
                  <a:cubicBezTo>
                    <a:pt x="0" y="73"/>
                    <a:pt x="0" y="73"/>
                    <a:pt x="0" y="73"/>
                  </a:cubicBezTo>
                  <a:lnTo>
                    <a:pt x="0" y="0"/>
                  </a:lnTo>
                  <a:close/>
                </a:path>
              </a:pathLst>
            </a:custGeom>
            <a:solidFill>
              <a:srgbClr val="3B3F42">
                <a:alpha val="100000"/>
              </a:srgbClr>
            </a:solidFill>
            <a:ln w="9525">
              <a:noFill/>
            </a:ln>
          </p:spPr>
          <p:txBody>
            <a:bodyPr/>
            <a:lstStyle/>
            <a:p>
              <a:endParaRPr lang="zh-CN" altLang="en-US"/>
            </a:p>
          </p:txBody>
        </p:sp>
        <p:sp>
          <p:nvSpPr>
            <p:cNvPr id="19470" name="íšḷïḑê"/>
            <p:cNvSpPr/>
            <p:nvPr/>
          </p:nvSpPr>
          <p:spPr>
            <a:xfrm>
              <a:off x="3328194" y="5122862"/>
              <a:ext cx="3743325" cy="368300"/>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71" name="í$ļïḑé"/>
            <p:cNvSpPr/>
            <p:nvPr/>
          </p:nvSpPr>
          <p:spPr>
            <a:xfrm>
              <a:off x="3328194" y="5122862"/>
              <a:ext cx="3743325" cy="36830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72" name="išļiḍé"/>
            <p:cNvSpPr/>
            <p:nvPr/>
          </p:nvSpPr>
          <p:spPr>
            <a:xfrm>
              <a:off x="7054057" y="4799012"/>
              <a:ext cx="647700" cy="1120775"/>
            </a:xfrm>
            <a:custGeom>
              <a:avLst/>
              <a:gdLst/>
              <a:ahLst/>
              <a:cxnLst>
                <a:cxn ang="0">
                  <a:pos x="1289921918" y="0"/>
                </a:cxn>
                <a:cxn ang="0">
                  <a:pos x="1352333742" y="0"/>
                </a:cxn>
                <a:cxn ang="0">
                  <a:pos x="2147483646" y="2147483646"/>
                </a:cxn>
                <a:cxn ang="0">
                  <a:pos x="1289921918" y="2147483646"/>
                </a:cxn>
                <a:cxn ang="0">
                  <a:pos x="0" y="2147483646"/>
                </a:cxn>
                <a:cxn ang="0">
                  <a:pos x="0" y="0"/>
                </a:cxn>
                <a:cxn ang="0">
                  <a:pos x="1289921918" y="0"/>
                </a:cxn>
              </a:cxnLst>
              <a:rect l="0" t="0" r="0" b="0"/>
              <a:pathLst>
                <a:path w="142" h="246">
                  <a:moveTo>
                    <a:pt x="62" y="0"/>
                  </a:moveTo>
                  <a:cubicBezTo>
                    <a:pt x="63" y="0"/>
                    <a:pt x="64" y="0"/>
                    <a:pt x="65" y="0"/>
                  </a:cubicBezTo>
                  <a:cubicBezTo>
                    <a:pt x="108" y="2"/>
                    <a:pt x="142" y="56"/>
                    <a:pt x="142" y="123"/>
                  </a:cubicBezTo>
                  <a:cubicBezTo>
                    <a:pt x="142" y="191"/>
                    <a:pt x="106" y="246"/>
                    <a:pt x="62" y="246"/>
                  </a:cubicBezTo>
                  <a:cubicBezTo>
                    <a:pt x="0" y="246"/>
                    <a:pt x="0" y="246"/>
                    <a:pt x="0" y="246"/>
                  </a:cubicBezTo>
                  <a:cubicBezTo>
                    <a:pt x="0" y="0"/>
                    <a:pt x="0" y="0"/>
                    <a:pt x="0" y="0"/>
                  </a:cubicBezTo>
                  <a:cubicBezTo>
                    <a:pt x="62" y="0"/>
                    <a:pt x="62" y="0"/>
                    <a:pt x="62" y="0"/>
                  </a:cubicBezTo>
                </a:path>
              </a:pathLst>
            </a:custGeom>
            <a:solidFill>
              <a:srgbClr val="333332">
                <a:alpha val="100000"/>
              </a:srgbClr>
            </a:solidFill>
            <a:ln w="9525">
              <a:noFill/>
            </a:ln>
          </p:spPr>
          <p:txBody>
            <a:bodyPr/>
            <a:lstStyle/>
            <a:p>
              <a:endParaRPr lang="zh-CN" altLang="en-US"/>
            </a:p>
          </p:txBody>
        </p:sp>
        <p:sp>
          <p:nvSpPr>
            <p:cNvPr id="19473" name="íṩḷiḋè"/>
            <p:cNvSpPr/>
            <p:nvPr/>
          </p:nvSpPr>
          <p:spPr>
            <a:xfrm>
              <a:off x="6788944" y="4899025"/>
              <a:ext cx="525463" cy="915988"/>
            </a:xfrm>
            <a:custGeom>
              <a:avLst/>
              <a:gdLst/>
              <a:ahLst/>
              <a:cxnLst>
                <a:cxn ang="0">
                  <a:pos x="1210922630" y="2147483646"/>
                </a:cxn>
                <a:cxn ang="0">
                  <a:pos x="0" y="2147483646"/>
                </a:cxn>
                <a:cxn ang="0">
                  <a:pos x="0" y="2097535048"/>
                </a:cxn>
                <a:cxn ang="0">
                  <a:pos x="1210922630" y="0"/>
                </a:cxn>
                <a:cxn ang="0">
                  <a:pos x="1231799503" y="0"/>
                </a:cxn>
                <a:cxn ang="0">
                  <a:pos x="2147483646" y="2097535048"/>
                </a:cxn>
                <a:cxn ang="0">
                  <a:pos x="1210922630" y="2147483646"/>
                </a:cxn>
              </a:cxnLst>
              <a:rect l="0" t="0" r="0" b="0"/>
              <a:pathLst>
                <a:path w="115" h="201">
                  <a:moveTo>
                    <a:pt x="58" y="201"/>
                  </a:moveTo>
                  <a:cubicBezTo>
                    <a:pt x="29" y="201"/>
                    <a:pt x="2" y="158"/>
                    <a:pt x="0" y="108"/>
                  </a:cubicBezTo>
                  <a:cubicBezTo>
                    <a:pt x="0" y="105"/>
                    <a:pt x="0" y="103"/>
                    <a:pt x="0" y="101"/>
                  </a:cubicBezTo>
                  <a:cubicBezTo>
                    <a:pt x="0" y="47"/>
                    <a:pt x="27" y="0"/>
                    <a:pt x="58" y="0"/>
                  </a:cubicBezTo>
                  <a:cubicBezTo>
                    <a:pt x="58" y="0"/>
                    <a:pt x="59" y="0"/>
                    <a:pt x="59" y="0"/>
                  </a:cubicBezTo>
                  <a:cubicBezTo>
                    <a:pt x="86" y="2"/>
                    <a:pt x="115" y="42"/>
                    <a:pt x="115" y="101"/>
                  </a:cubicBezTo>
                  <a:cubicBezTo>
                    <a:pt x="115" y="154"/>
                    <a:pt x="88" y="201"/>
                    <a:pt x="58" y="201"/>
                  </a:cubicBezTo>
                </a:path>
              </a:pathLst>
            </a:custGeom>
            <a:solidFill>
              <a:srgbClr val="BCBDBF">
                <a:alpha val="100000"/>
              </a:srgbClr>
            </a:solidFill>
            <a:ln w="9525">
              <a:noFill/>
            </a:ln>
          </p:spPr>
          <p:txBody>
            <a:bodyPr/>
            <a:lstStyle/>
            <a:p>
              <a:endParaRPr lang="zh-CN" altLang="en-US"/>
            </a:p>
          </p:txBody>
        </p:sp>
        <p:sp>
          <p:nvSpPr>
            <p:cNvPr id="19474" name="ïṩ1îďè"/>
            <p:cNvSpPr/>
            <p:nvPr/>
          </p:nvSpPr>
          <p:spPr>
            <a:xfrm>
              <a:off x="6688932" y="4799012"/>
              <a:ext cx="725488" cy="1120775"/>
            </a:xfrm>
            <a:custGeom>
              <a:avLst/>
              <a:gdLst/>
              <a:ahLst/>
              <a:cxnLst>
                <a:cxn ang="0">
                  <a:pos x="1665542498" y="913313169"/>
                </a:cxn>
                <a:cxn ang="0">
                  <a:pos x="1665542498" y="913313169"/>
                </a:cxn>
                <a:cxn ang="0">
                  <a:pos x="2081931545" y="1266184166"/>
                </a:cxn>
                <a:cxn ang="0">
                  <a:pos x="2147483646" y="2147483646"/>
                </a:cxn>
                <a:cxn ang="0">
                  <a:pos x="1665542498" y="2147483646"/>
                </a:cxn>
                <a:cxn ang="0">
                  <a:pos x="916049515" y="2147483646"/>
                </a:cxn>
                <a:cxn ang="0">
                  <a:pos x="916049515" y="2147483646"/>
                </a:cxn>
                <a:cxn ang="0">
                  <a:pos x="1665542498" y="913313169"/>
                </a:cxn>
                <a:cxn ang="0">
                  <a:pos x="1665542498" y="0"/>
                </a:cxn>
                <a:cxn ang="0">
                  <a:pos x="0" y="2147483646"/>
                </a:cxn>
                <a:cxn ang="0">
                  <a:pos x="0" y="2147483646"/>
                </a:cxn>
                <a:cxn ang="0">
                  <a:pos x="1665542498" y="2147483646"/>
                </a:cxn>
                <a:cxn ang="0">
                  <a:pos x="2147483646" y="2147483646"/>
                </a:cxn>
                <a:cxn ang="0">
                  <a:pos x="1728002908" y="0"/>
                </a:cxn>
                <a:cxn ang="0">
                  <a:pos x="1665542498" y="0"/>
                </a:cxn>
              </a:cxnLst>
              <a:rect l="0" t="0" r="0" b="0"/>
              <a:pathLst>
                <a:path w="159" h="246">
                  <a:moveTo>
                    <a:pt x="80" y="44"/>
                  </a:moveTo>
                  <a:cubicBezTo>
                    <a:pt x="80" y="44"/>
                    <a:pt x="80" y="44"/>
                    <a:pt x="80" y="44"/>
                  </a:cubicBezTo>
                  <a:cubicBezTo>
                    <a:pt x="86" y="45"/>
                    <a:pt x="93" y="51"/>
                    <a:pt x="100" y="61"/>
                  </a:cubicBezTo>
                  <a:cubicBezTo>
                    <a:pt x="110" y="77"/>
                    <a:pt x="115" y="99"/>
                    <a:pt x="115" y="123"/>
                  </a:cubicBezTo>
                  <a:cubicBezTo>
                    <a:pt x="115" y="172"/>
                    <a:pt x="92" y="201"/>
                    <a:pt x="80" y="201"/>
                  </a:cubicBezTo>
                  <a:cubicBezTo>
                    <a:pt x="69" y="201"/>
                    <a:pt x="46" y="176"/>
                    <a:pt x="44" y="129"/>
                  </a:cubicBezTo>
                  <a:cubicBezTo>
                    <a:pt x="44" y="126"/>
                    <a:pt x="44" y="124"/>
                    <a:pt x="44" y="123"/>
                  </a:cubicBezTo>
                  <a:cubicBezTo>
                    <a:pt x="44" y="74"/>
                    <a:pt x="67" y="45"/>
                    <a:pt x="80" y="44"/>
                  </a:cubicBezTo>
                  <a:moveTo>
                    <a:pt x="80" y="0"/>
                  </a:moveTo>
                  <a:cubicBezTo>
                    <a:pt x="36" y="0"/>
                    <a:pt x="0" y="55"/>
                    <a:pt x="0" y="123"/>
                  </a:cubicBezTo>
                  <a:cubicBezTo>
                    <a:pt x="0" y="125"/>
                    <a:pt x="0" y="128"/>
                    <a:pt x="0" y="130"/>
                  </a:cubicBezTo>
                  <a:cubicBezTo>
                    <a:pt x="3" y="195"/>
                    <a:pt x="37" y="246"/>
                    <a:pt x="80" y="246"/>
                  </a:cubicBezTo>
                  <a:cubicBezTo>
                    <a:pt x="124" y="246"/>
                    <a:pt x="159" y="191"/>
                    <a:pt x="159" y="123"/>
                  </a:cubicBezTo>
                  <a:cubicBezTo>
                    <a:pt x="159" y="56"/>
                    <a:pt x="125" y="2"/>
                    <a:pt x="83" y="0"/>
                  </a:cubicBezTo>
                  <a:cubicBezTo>
                    <a:pt x="82" y="0"/>
                    <a:pt x="81" y="0"/>
                    <a:pt x="80" y="0"/>
                  </a:cubicBezTo>
                </a:path>
              </a:pathLst>
            </a:custGeom>
            <a:solidFill>
              <a:srgbClr val="21211F">
                <a:alpha val="100000"/>
              </a:srgbClr>
            </a:solidFill>
            <a:ln w="9525">
              <a:noFill/>
            </a:ln>
          </p:spPr>
          <p:txBody>
            <a:bodyPr/>
            <a:lstStyle/>
            <a:p>
              <a:endParaRPr lang="zh-CN" altLang="en-US"/>
            </a:p>
          </p:txBody>
        </p:sp>
        <p:sp>
          <p:nvSpPr>
            <p:cNvPr id="19475" name="ïślíďe"/>
            <p:cNvSpPr/>
            <p:nvPr/>
          </p:nvSpPr>
          <p:spPr>
            <a:xfrm>
              <a:off x="3048794" y="4770437"/>
              <a:ext cx="684213" cy="620713"/>
            </a:xfrm>
            <a:custGeom>
              <a:avLst/>
              <a:gdLst/>
              <a:ahLst/>
              <a:cxnLst>
                <a:cxn ang="0">
                  <a:pos x="2147483646" y="2147483646"/>
                </a:cxn>
                <a:cxn ang="0">
                  <a:pos x="1435652208" y="41660796"/>
                </a:cxn>
                <a:cxn ang="0">
                  <a:pos x="1165169125" y="0"/>
                </a:cxn>
                <a:cxn ang="0">
                  <a:pos x="0" y="0"/>
                </a:cxn>
                <a:cxn ang="0">
                  <a:pos x="0" y="2147483646"/>
                </a:cxn>
                <a:cxn ang="0">
                  <a:pos x="2147483646" y="2147483646"/>
                </a:cxn>
              </a:cxnLst>
              <a:rect l="0" t="0" r="0" b="0"/>
              <a:pathLst>
                <a:path w="150" h="136">
                  <a:moveTo>
                    <a:pt x="150" y="136"/>
                  </a:moveTo>
                  <a:cubicBezTo>
                    <a:pt x="147" y="67"/>
                    <a:pt x="113" y="11"/>
                    <a:pt x="69" y="2"/>
                  </a:cubicBezTo>
                  <a:cubicBezTo>
                    <a:pt x="64" y="1"/>
                    <a:pt x="60" y="0"/>
                    <a:pt x="56"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19476" name="iŝḻïḓê"/>
            <p:cNvSpPr/>
            <p:nvPr/>
          </p:nvSpPr>
          <p:spPr>
            <a:xfrm>
              <a:off x="6187282" y="1812925"/>
              <a:ext cx="944563" cy="2954338"/>
            </a:xfrm>
            <a:custGeom>
              <a:avLst/>
              <a:gdLst/>
              <a:ahLst/>
              <a:cxnLst>
                <a:cxn ang="0">
                  <a:pos x="2147483646" y="2147483646"/>
                </a:cxn>
                <a:cxn ang="0">
                  <a:pos x="2147483646" y="2147483646"/>
                </a:cxn>
                <a:cxn ang="0">
                  <a:pos x="2147483646" y="2147483646"/>
                </a:cxn>
                <a:cxn ang="0">
                  <a:pos x="416438205" y="831440985"/>
                </a:cxn>
                <a:cxn ang="0">
                  <a:pos x="0" y="415718213"/>
                </a:cxn>
                <a:cxn ang="0">
                  <a:pos x="416438205"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path>
              </a:pathLst>
            </a:custGeom>
            <a:solidFill>
              <a:srgbClr val="738086">
                <a:alpha val="100000"/>
              </a:srgbClr>
            </a:solidFill>
            <a:ln w="9525">
              <a:noFill/>
            </a:ln>
          </p:spPr>
          <p:txBody>
            <a:bodyPr/>
            <a:lstStyle/>
            <a:p>
              <a:endParaRPr lang="zh-CN" altLang="en-US"/>
            </a:p>
          </p:txBody>
        </p:sp>
        <p:sp>
          <p:nvSpPr>
            <p:cNvPr id="19477" name="ïśļïde"/>
            <p:cNvSpPr/>
            <p:nvPr/>
          </p:nvSpPr>
          <p:spPr>
            <a:xfrm>
              <a:off x="49331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78" name="išḷîdé"/>
            <p:cNvSpPr/>
            <p:nvPr/>
          </p:nvSpPr>
          <p:spPr>
            <a:xfrm>
              <a:off x="4521994" y="1812925"/>
              <a:ext cx="2481263" cy="2954338"/>
            </a:xfrm>
            <a:custGeom>
              <a:avLst/>
              <a:gdLst/>
              <a:ahLst/>
              <a:cxnLst>
                <a:cxn ang="0">
                  <a:pos x="2147483646" y="2147483646"/>
                </a:cxn>
                <a:cxn ang="0">
                  <a:pos x="2147483646" y="2147483646"/>
                </a:cxn>
                <a:cxn ang="0">
                  <a:pos x="2147483646" y="2147483646"/>
                </a:cxn>
                <a:cxn ang="0">
                  <a:pos x="2147483646" y="831440985"/>
                </a:cxn>
                <a:cxn ang="0">
                  <a:pos x="416081350" y="831440985"/>
                </a:cxn>
                <a:cxn ang="0">
                  <a:pos x="0" y="415718213"/>
                </a:cxn>
                <a:cxn ang="0">
                  <a:pos x="416081350"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544" h="648">
                  <a:moveTo>
                    <a:pt x="523" y="648"/>
                  </a:moveTo>
                  <a:cubicBezTo>
                    <a:pt x="513" y="648"/>
                    <a:pt x="504" y="640"/>
                    <a:pt x="503" y="630"/>
                  </a:cubicBezTo>
                  <a:cubicBezTo>
                    <a:pt x="503" y="628"/>
                    <a:pt x="487" y="477"/>
                    <a:pt x="460" y="327"/>
                  </a:cubicBezTo>
                  <a:cubicBezTo>
                    <a:pt x="408" y="48"/>
                    <a:pt x="362" y="40"/>
                    <a:pt x="357" y="40"/>
                  </a:cubicBezTo>
                  <a:cubicBezTo>
                    <a:pt x="20" y="40"/>
                    <a:pt x="20" y="40"/>
                    <a:pt x="20" y="40"/>
                  </a:cubicBezTo>
                  <a:cubicBezTo>
                    <a:pt x="9" y="40"/>
                    <a:pt x="0" y="31"/>
                    <a:pt x="0" y="20"/>
                  </a:cubicBezTo>
                  <a:cubicBezTo>
                    <a:pt x="0" y="9"/>
                    <a:pt x="9" y="0"/>
                    <a:pt x="20" y="0"/>
                  </a:cubicBezTo>
                  <a:cubicBezTo>
                    <a:pt x="357" y="0"/>
                    <a:pt x="357" y="0"/>
                    <a:pt x="357" y="0"/>
                  </a:cubicBezTo>
                  <a:cubicBezTo>
                    <a:pt x="391" y="0"/>
                    <a:pt x="420" y="34"/>
                    <a:pt x="446" y="108"/>
                  </a:cubicBezTo>
                  <a:cubicBezTo>
                    <a:pt x="465" y="159"/>
                    <a:pt x="483" y="231"/>
                    <a:pt x="499" y="320"/>
                  </a:cubicBezTo>
                  <a:cubicBezTo>
                    <a:pt x="527" y="471"/>
                    <a:pt x="543" y="625"/>
                    <a:pt x="543" y="626"/>
                  </a:cubicBezTo>
                  <a:cubicBezTo>
                    <a:pt x="544" y="637"/>
                    <a:pt x="536" y="647"/>
                    <a:pt x="525" y="648"/>
                  </a:cubicBezTo>
                  <a:cubicBezTo>
                    <a:pt x="524" y="648"/>
                    <a:pt x="523" y="648"/>
                    <a:pt x="523" y="648"/>
                  </a:cubicBezTo>
                </a:path>
              </a:pathLst>
            </a:custGeom>
            <a:solidFill>
              <a:srgbClr val="485959">
                <a:alpha val="100000"/>
              </a:srgbClr>
            </a:solidFill>
            <a:ln w="9525">
              <a:noFill/>
            </a:ln>
          </p:spPr>
          <p:txBody>
            <a:bodyPr/>
            <a:lstStyle/>
            <a:p>
              <a:endParaRPr lang="zh-CN" altLang="en-US"/>
            </a:p>
          </p:txBody>
        </p:sp>
        <p:sp>
          <p:nvSpPr>
            <p:cNvPr id="19479" name="î$ļíďe"/>
            <p:cNvSpPr/>
            <p:nvPr/>
          </p:nvSpPr>
          <p:spPr>
            <a:xfrm>
              <a:off x="4933157" y="1935162"/>
              <a:ext cx="192088" cy="387350"/>
            </a:xfrm>
            <a:prstGeom prst="rect">
              <a:avLst/>
            </a:prstGeom>
            <a:solidFill>
              <a:srgbClr val="48595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80" name="ïšľiďè"/>
            <p:cNvSpPr/>
            <p:nvPr/>
          </p:nvSpPr>
          <p:spPr>
            <a:xfrm>
              <a:off x="4509294" y="4643437"/>
              <a:ext cx="2676525" cy="747713"/>
            </a:xfrm>
            <a:custGeom>
              <a:avLst/>
              <a:gdLst/>
              <a:ahLst/>
              <a:cxnLst>
                <a:cxn ang="0">
                  <a:pos x="0" y="1247194402"/>
                </a:cxn>
                <a:cxn ang="0">
                  <a:pos x="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0"/>
                </a:cxn>
                <a:cxn ang="0">
                  <a:pos x="0" y="1247194402"/>
                </a:cxn>
              </a:cxnLst>
              <a:rect l="0" t="0" r="0" b="0"/>
              <a:pathLst>
                <a:path w="587" h="164">
                  <a:moveTo>
                    <a:pt x="0" y="60"/>
                  </a:moveTo>
                  <a:cubicBezTo>
                    <a:pt x="0" y="164"/>
                    <a:pt x="0" y="164"/>
                    <a:pt x="0" y="164"/>
                  </a:cubicBezTo>
                  <a:cubicBezTo>
                    <a:pt x="523" y="164"/>
                    <a:pt x="523" y="164"/>
                    <a:pt x="523" y="164"/>
                  </a:cubicBezTo>
                  <a:cubicBezTo>
                    <a:pt x="523" y="162"/>
                    <a:pt x="528" y="159"/>
                    <a:pt x="528" y="157"/>
                  </a:cubicBezTo>
                  <a:cubicBezTo>
                    <a:pt x="528" y="70"/>
                    <a:pt x="527" y="89"/>
                    <a:pt x="584" y="89"/>
                  </a:cubicBezTo>
                  <a:cubicBezTo>
                    <a:pt x="585" y="89"/>
                    <a:pt x="586" y="89"/>
                    <a:pt x="587" y="89"/>
                  </a:cubicBezTo>
                  <a:cubicBezTo>
                    <a:pt x="587" y="0"/>
                    <a:pt x="587" y="0"/>
                    <a:pt x="587" y="0"/>
                  </a:cubicBezTo>
                  <a:cubicBezTo>
                    <a:pt x="491" y="0"/>
                    <a:pt x="491" y="0"/>
                    <a:pt x="491" y="0"/>
                  </a:cubicBezTo>
                  <a:cubicBezTo>
                    <a:pt x="258" y="0"/>
                    <a:pt x="258" y="0"/>
                    <a:pt x="258" y="0"/>
                  </a:cubicBezTo>
                  <a:cubicBezTo>
                    <a:pt x="0" y="60"/>
                    <a:pt x="0" y="60"/>
                    <a:pt x="0" y="60"/>
                  </a:cubicBezTo>
                </a:path>
              </a:pathLst>
            </a:custGeom>
            <a:solidFill>
              <a:srgbClr val="FFC943">
                <a:alpha val="100000"/>
              </a:srgbClr>
            </a:solidFill>
            <a:ln w="9525">
              <a:noFill/>
            </a:ln>
          </p:spPr>
          <p:txBody>
            <a:bodyPr/>
            <a:lstStyle/>
            <a:p>
              <a:endParaRPr lang="zh-CN" altLang="en-US"/>
            </a:p>
          </p:txBody>
        </p:sp>
        <p:sp>
          <p:nvSpPr>
            <p:cNvPr id="19481" name="íṣḻîďé"/>
            <p:cNvSpPr/>
            <p:nvPr/>
          </p:nvSpPr>
          <p:spPr>
            <a:xfrm>
              <a:off x="3226594" y="3822700"/>
              <a:ext cx="2705100" cy="1281113"/>
            </a:xfrm>
            <a:custGeom>
              <a:avLst/>
              <a:gdLst/>
              <a:ahLst/>
              <a:cxnLst>
                <a:cxn ang="0">
                  <a:pos x="2147483646" y="2147483646"/>
                </a:cxn>
                <a:cxn ang="0">
                  <a:pos x="2147483646" y="2147483646"/>
                </a:cxn>
                <a:cxn ang="0">
                  <a:pos x="2147483646" y="2147483646"/>
                </a:cxn>
                <a:cxn ang="0">
                  <a:pos x="2147483646" y="2147483646"/>
                </a:cxn>
                <a:cxn ang="0">
                  <a:pos x="2147483646" y="685924313"/>
                </a:cxn>
                <a:cxn ang="0">
                  <a:pos x="2147483646" y="0"/>
                </a:cxn>
                <a:cxn ang="0">
                  <a:pos x="686707654" y="0"/>
                </a:cxn>
                <a:cxn ang="0">
                  <a:pos x="0" y="1039278986"/>
                </a:cxn>
                <a:cxn ang="0">
                  <a:pos x="2147483646" y="2147483646"/>
                </a:cxn>
              </a:cxnLst>
              <a:rect l="0" t="0" r="0" b="0"/>
              <a:pathLst>
                <a:path w="593" h="281">
                  <a:moveTo>
                    <a:pt x="281" y="231"/>
                  </a:moveTo>
                  <a:cubicBezTo>
                    <a:pt x="281" y="258"/>
                    <a:pt x="295" y="281"/>
                    <a:pt x="313" y="281"/>
                  </a:cubicBezTo>
                  <a:cubicBezTo>
                    <a:pt x="532" y="244"/>
                    <a:pt x="532" y="244"/>
                    <a:pt x="532" y="244"/>
                  </a:cubicBezTo>
                  <a:cubicBezTo>
                    <a:pt x="550" y="244"/>
                    <a:pt x="593" y="265"/>
                    <a:pt x="579" y="247"/>
                  </a:cubicBezTo>
                  <a:cubicBezTo>
                    <a:pt x="437" y="33"/>
                    <a:pt x="437" y="33"/>
                    <a:pt x="437" y="33"/>
                  </a:cubicBezTo>
                  <a:cubicBezTo>
                    <a:pt x="423" y="15"/>
                    <a:pt x="398" y="0"/>
                    <a:pt x="380" y="0"/>
                  </a:cubicBezTo>
                  <a:cubicBezTo>
                    <a:pt x="33" y="0"/>
                    <a:pt x="33" y="0"/>
                    <a:pt x="33" y="0"/>
                  </a:cubicBezTo>
                  <a:cubicBezTo>
                    <a:pt x="15" y="0"/>
                    <a:pt x="0" y="23"/>
                    <a:pt x="0" y="50"/>
                  </a:cubicBezTo>
                  <a:cubicBezTo>
                    <a:pt x="281" y="231"/>
                    <a:pt x="281" y="231"/>
                    <a:pt x="281" y="231"/>
                  </a:cubicBezTo>
                </a:path>
              </a:pathLst>
            </a:custGeom>
            <a:solidFill>
              <a:srgbClr val="FFC943">
                <a:alpha val="100000"/>
              </a:srgbClr>
            </a:solidFill>
            <a:ln w="9525">
              <a:noFill/>
            </a:ln>
          </p:spPr>
          <p:txBody>
            <a:bodyPr/>
            <a:lstStyle/>
            <a:p>
              <a:endParaRPr lang="zh-CN" altLang="en-US"/>
            </a:p>
          </p:txBody>
        </p:sp>
        <p:sp>
          <p:nvSpPr>
            <p:cNvPr id="19482" name="îṥḷïdê"/>
            <p:cNvSpPr/>
            <p:nvPr/>
          </p:nvSpPr>
          <p:spPr>
            <a:xfrm>
              <a:off x="4509294" y="4770437"/>
              <a:ext cx="684213" cy="620713"/>
            </a:xfrm>
            <a:custGeom>
              <a:avLst/>
              <a:gdLst/>
              <a:ahLst/>
              <a:cxnLst>
                <a:cxn ang="0">
                  <a:pos x="2147483646" y="2147483646"/>
                </a:cxn>
                <a:cxn ang="0">
                  <a:pos x="1414847571" y="41660796"/>
                </a:cxn>
                <a:cxn ang="0">
                  <a:pos x="1144359927" y="0"/>
                </a:cxn>
                <a:cxn ang="0">
                  <a:pos x="0" y="0"/>
                </a:cxn>
                <a:cxn ang="0">
                  <a:pos x="0" y="2147483646"/>
                </a:cxn>
                <a:cxn ang="0">
                  <a:pos x="2147483646" y="2147483646"/>
                </a:cxn>
              </a:cxnLst>
              <a:rect l="0" t="0" r="0" b="0"/>
              <a:pathLst>
                <a:path w="150" h="136">
                  <a:moveTo>
                    <a:pt x="150" y="136"/>
                  </a:moveTo>
                  <a:cubicBezTo>
                    <a:pt x="147" y="67"/>
                    <a:pt x="112" y="11"/>
                    <a:pt x="68" y="2"/>
                  </a:cubicBezTo>
                  <a:cubicBezTo>
                    <a:pt x="64" y="1"/>
                    <a:pt x="60" y="0"/>
                    <a:pt x="55" y="0"/>
                  </a:cubicBezTo>
                  <a:cubicBezTo>
                    <a:pt x="0" y="0"/>
                    <a:pt x="0" y="0"/>
                    <a:pt x="0" y="0"/>
                  </a:cubicBezTo>
                  <a:cubicBezTo>
                    <a:pt x="0" y="136"/>
                    <a:pt x="0" y="136"/>
                    <a:pt x="0" y="136"/>
                  </a:cubicBezTo>
                  <a:lnTo>
                    <a:pt x="150" y="136"/>
                  </a:lnTo>
                  <a:close/>
                </a:path>
              </a:pathLst>
            </a:custGeom>
            <a:solidFill>
              <a:srgbClr val="8D7120">
                <a:alpha val="100000"/>
              </a:srgbClr>
            </a:solidFill>
            <a:ln w="9525">
              <a:noFill/>
            </a:ln>
          </p:spPr>
          <p:txBody>
            <a:bodyPr/>
            <a:lstStyle/>
            <a:p>
              <a:endParaRPr lang="zh-CN" altLang="en-US"/>
            </a:p>
          </p:txBody>
        </p:sp>
        <p:sp>
          <p:nvSpPr>
            <p:cNvPr id="19483" name="ïSľïḍê"/>
            <p:cNvSpPr/>
            <p:nvPr/>
          </p:nvSpPr>
          <p:spPr>
            <a:xfrm>
              <a:off x="5671344" y="4684712"/>
              <a:ext cx="1263650"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84" name="îślîḓé"/>
            <p:cNvSpPr/>
            <p:nvPr/>
          </p:nvSpPr>
          <p:spPr>
            <a:xfrm>
              <a:off x="5671344" y="4684712"/>
              <a:ext cx="1263650"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85" name="íŝḻïďê"/>
            <p:cNvSpPr/>
            <p:nvPr/>
          </p:nvSpPr>
          <p:spPr>
            <a:xfrm>
              <a:off x="6734969"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19486" name="îŝľiḍè"/>
            <p:cNvSpPr/>
            <p:nvPr/>
          </p:nvSpPr>
          <p:spPr>
            <a:xfrm>
              <a:off x="6720682"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19487" name="iṣḻiďé"/>
            <p:cNvSpPr/>
            <p:nvPr/>
          </p:nvSpPr>
          <p:spPr>
            <a:xfrm>
              <a:off x="6588919"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19488" name="ïš1îḑê"/>
            <p:cNvSpPr/>
            <p:nvPr/>
          </p:nvSpPr>
          <p:spPr>
            <a:xfrm>
              <a:off x="5844382" y="4684712"/>
              <a:ext cx="252413" cy="706438"/>
            </a:xfrm>
            <a:prstGeom prst="rect">
              <a:avLst/>
            </a:prstGeom>
            <a:solidFill>
              <a:srgbClr val="8D712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89" name="ïSľíḑé"/>
            <p:cNvSpPr/>
            <p:nvPr/>
          </p:nvSpPr>
          <p:spPr>
            <a:xfrm>
              <a:off x="5844382" y="4684712"/>
              <a:ext cx="252413" cy="706438"/>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90" name="iṧḻíde"/>
            <p:cNvSpPr/>
            <p:nvPr/>
          </p:nvSpPr>
          <p:spPr>
            <a:xfrm>
              <a:off x="5274469" y="3367087"/>
              <a:ext cx="1100138" cy="1103313"/>
            </a:xfrm>
            <a:custGeom>
              <a:avLst/>
              <a:gdLst/>
              <a:ahLst/>
              <a:cxnLst>
                <a:cxn ang="0">
                  <a:pos x="896041859" y="2147483646"/>
                </a:cxn>
                <a:cxn ang="0">
                  <a:pos x="708498002" y="2147483646"/>
                </a:cxn>
                <a:cxn ang="0">
                  <a:pos x="0" y="145500542"/>
                </a:cxn>
                <a:cxn ang="0">
                  <a:pos x="145866430" y="0"/>
                </a:cxn>
                <a:cxn ang="0">
                  <a:pos x="2147483646" y="0"/>
                </a:cxn>
                <a:cxn ang="0">
                  <a:pos x="2147483646" y="124715401"/>
                </a:cxn>
                <a:cxn ang="0">
                  <a:pos x="2147483646" y="1371864855"/>
                </a:cxn>
                <a:cxn ang="0">
                  <a:pos x="2147483646" y="1662865938"/>
                </a:cxn>
                <a:cxn ang="0">
                  <a:pos x="2147483646" y="2147483646"/>
                </a:cxn>
                <a:cxn ang="0">
                  <a:pos x="2147483646" y="2147483646"/>
                </a:cxn>
                <a:cxn ang="0">
                  <a:pos x="896041859" y="2147483646"/>
                </a:cxn>
              </a:cxnLst>
              <a:rect l="0" t="0" r="0" b="0"/>
              <a:pathLst>
                <a:path w="241" h="242">
                  <a:moveTo>
                    <a:pt x="43" y="242"/>
                  </a:moveTo>
                  <a:cubicBezTo>
                    <a:pt x="39" y="242"/>
                    <a:pt x="35" y="239"/>
                    <a:pt x="34" y="234"/>
                  </a:cubicBezTo>
                  <a:cubicBezTo>
                    <a:pt x="0" y="7"/>
                    <a:pt x="0" y="7"/>
                    <a:pt x="0" y="7"/>
                  </a:cubicBezTo>
                  <a:cubicBezTo>
                    <a:pt x="0" y="3"/>
                    <a:pt x="3" y="0"/>
                    <a:pt x="7" y="0"/>
                  </a:cubicBezTo>
                  <a:cubicBezTo>
                    <a:pt x="160" y="0"/>
                    <a:pt x="160" y="0"/>
                    <a:pt x="160" y="0"/>
                  </a:cubicBezTo>
                  <a:cubicBezTo>
                    <a:pt x="165" y="0"/>
                    <a:pt x="171" y="2"/>
                    <a:pt x="173" y="6"/>
                  </a:cubicBezTo>
                  <a:cubicBezTo>
                    <a:pt x="220" y="66"/>
                    <a:pt x="220" y="66"/>
                    <a:pt x="220" y="66"/>
                  </a:cubicBezTo>
                  <a:cubicBezTo>
                    <a:pt x="222" y="69"/>
                    <a:pt x="225" y="76"/>
                    <a:pt x="225" y="80"/>
                  </a:cubicBezTo>
                  <a:cubicBezTo>
                    <a:pt x="241" y="223"/>
                    <a:pt x="241" y="223"/>
                    <a:pt x="241" y="223"/>
                  </a:cubicBezTo>
                  <a:cubicBezTo>
                    <a:pt x="241" y="227"/>
                    <a:pt x="238" y="231"/>
                    <a:pt x="234" y="231"/>
                  </a:cubicBezTo>
                  <a:cubicBezTo>
                    <a:pt x="43" y="242"/>
                    <a:pt x="43" y="242"/>
                    <a:pt x="43" y="242"/>
                  </a:cubicBezTo>
                </a:path>
              </a:pathLst>
            </a:custGeom>
            <a:solidFill>
              <a:srgbClr val="3C4949">
                <a:alpha val="100000"/>
              </a:srgbClr>
            </a:solidFill>
            <a:ln w="9525">
              <a:noFill/>
            </a:ln>
          </p:spPr>
          <p:txBody>
            <a:bodyPr/>
            <a:lstStyle/>
            <a:p>
              <a:endParaRPr lang="zh-CN" altLang="en-US"/>
            </a:p>
          </p:txBody>
        </p:sp>
        <p:sp>
          <p:nvSpPr>
            <p:cNvPr id="19491" name="ïşļïḋè"/>
            <p:cNvSpPr/>
            <p:nvPr/>
          </p:nvSpPr>
          <p:spPr>
            <a:xfrm>
              <a:off x="3340894" y="4953000"/>
              <a:ext cx="542925" cy="966788"/>
            </a:xfrm>
            <a:custGeom>
              <a:avLst/>
              <a:gdLst/>
              <a:ahLst/>
              <a:cxnLst>
                <a:cxn ang="0">
                  <a:pos x="1019955330" y="0"/>
                </a:cxn>
                <a:cxn ang="0">
                  <a:pos x="1040773538" y="0"/>
                </a:cxn>
                <a:cxn ang="0">
                  <a:pos x="2147483646" y="2147483646"/>
                </a:cxn>
                <a:cxn ang="0">
                  <a:pos x="2147483646" y="2147483646"/>
                </a:cxn>
                <a:cxn ang="0">
                  <a:pos x="1040773538" y="2147483646"/>
                </a:cxn>
                <a:cxn ang="0">
                  <a:pos x="0" y="2147483646"/>
                </a:cxn>
                <a:cxn ang="0">
                  <a:pos x="0" y="0"/>
                </a:cxn>
                <a:cxn ang="0">
                  <a:pos x="1019955330" y="0"/>
                </a:cxn>
              </a:cxnLst>
              <a:rect l="0" t="0" r="0" b="0"/>
              <a:pathLst>
                <a:path w="119" h="212">
                  <a:moveTo>
                    <a:pt x="49" y="0"/>
                  </a:moveTo>
                  <a:cubicBezTo>
                    <a:pt x="49" y="0"/>
                    <a:pt x="50" y="0"/>
                    <a:pt x="50" y="0"/>
                  </a:cubicBezTo>
                  <a:cubicBezTo>
                    <a:pt x="88" y="0"/>
                    <a:pt x="119" y="48"/>
                    <a:pt x="119" y="106"/>
                  </a:cubicBezTo>
                  <a:cubicBezTo>
                    <a:pt x="119" y="108"/>
                    <a:pt x="119" y="110"/>
                    <a:pt x="119" y="113"/>
                  </a:cubicBezTo>
                  <a:cubicBezTo>
                    <a:pt x="117" y="168"/>
                    <a:pt x="87" y="212"/>
                    <a:pt x="50" y="212"/>
                  </a:cubicBezTo>
                  <a:cubicBezTo>
                    <a:pt x="0" y="212"/>
                    <a:pt x="0" y="212"/>
                    <a:pt x="0" y="212"/>
                  </a:cubicBezTo>
                  <a:cubicBezTo>
                    <a:pt x="0" y="0"/>
                    <a:pt x="0" y="0"/>
                    <a:pt x="0" y="0"/>
                  </a:cubicBezTo>
                  <a:lnTo>
                    <a:pt x="49" y="0"/>
                  </a:lnTo>
                  <a:close/>
                </a:path>
              </a:pathLst>
            </a:custGeom>
            <a:solidFill>
              <a:srgbClr val="333332">
                <a:alpha val="100000"/>
              </a:srgbClr>
            </a:solidFill>
            <a:ln w="9525">
              <a:noFill/>
            </a:ln>
          </p:spPr>
          <p:txBody>
            <a:bodyPr/>
            <a:lstStyle/>
            <a:p>
              <a:endParaRPr lang="zh-CN" altLang="en-US"/>
            </a:p>
          </p:txBody>
        </p:sp>
        <p:sp>
          <p:nvSpPr>
            <p:cNvPr id="19492" name="îṥļïḑê"/>
            <p:cNvSpPr/>
            <p:nvPr/>
          </p:nvSpPr>
          <p:spPr>
            <a:xfrm>
              <a:off x="3126582" y="5057775"/>
              <a:ext cx="423863" cy="757238"/>
            </a:xfrm>
            <a:custGeom>
              <a:avLst/>
              <a:gdLst/>
              <a:ahLst/>
              <a:cxnLst>
                <a:cxn ang="0">
                  <a:pos x="976297777" y="2147483646"/>
                </a:cxn>
                <a:cxn ang="0">
                  <a:pos x="0" y="1727136713"/>
                </a:cxn>
                <a:cxn ang="0">
                  <a:pos x="955528490" y="0"/>
                </a:cxn>
                <a:cxn ang="0">
                  <a:pos x="976297777" y="0"/>
                </a:cxn>
                <a:cxn ang="0">
                  <a:pos x="1931826266" y="1727136713"/>
                </a:cxn>
                <a:cxn ang="0">
                  <a:pos x="1931826266" y="1851989749"/>
                </a:cxn>
                <a:cxn ang="0">
                  <a:pos x="976297777" y="2147483646"/>
                </a:cxn>
              </a:cxnLst>
              <a:rect l="0" t="0" r="0" b="0"/>
              <a:pathLst>
                <a:path w="93" h="166">
                  <a:moveTo>
                    <a:pt x="47" y="166"/>
                  </a:moveTo>
                  <a:cubicBezTo>
                    <a:pt x="25" y="166"/>
                    <a:pt x="0" y="132"/>
                    <a:pt x="0" y="83"/>
                  </a:cubicBezTo>
                  <a:cubicBezTo>
                    <a:pt x="0" y="44"/>
                    <a:pt x="19" y="1"/>
                    <a:pt x="46" y="0"/>
                  </a:cubicBezTo>
                  <a:cubicBezTo>
                    <a:pt x="47" y="0"/>
                    <a:pt x="47" y="0"/>
                    <a:pt x="47" y="0"/>
                  </a:cubicBezTo>
                  <a:cubicBezTo>
                    <a:pt x="69" y="0"/>
                    <a:pt x="93" y="34"/>
                    <a:pt x="93" y="83"/>
                  </a:cubicBezTo>
                  <a:cubicBezTo>
                    <a:pt x="93" y="85"/>
                    <a:pt x="93" y="87"/>
                    <a:pt x="93" y="89"/>
                  </a:cubicBezTo>
                  <a:cubicBezTo>
                    <a:pt x="91" y="135"/>
                    <a:pt x="68" y="166"/>
                    <a:pt x="47" y="166"/>
                  </a:cubicBezTo>
                  <a:close/>
                </a:path>
              </a:pathLst>
            </a:custGeom>
            <a:solidFill>
              <a:srgbClr val="BCBDBF">
                <a:alpha val="100000"/>
              </a:srgbClr>
            </a:solidFill>
            <a:ln w="9525">
              <a:noFill/>
            </a:ln>
          </p:spPr>
          <p:txBody>
            <a:bodyPr/>
            <a:lstStyle/>
            <a:p>
              <a:endParaRPr lang="zh-CN" altLang="en-US"/>
            </a:p>
          </p:txBody>
        </p:sp>
        <p:sp>
          <p:nvSpPr>
            <p:cNvPr id="19493" name="iṥľîḓê"/>
            <p:cNvSpPr/>
            <p:nvPr/>
          </p:nvSpPr>
          <p:spPr>
            <a:xfrm>
              <a:off x="3026569" y="4953000"/>
              <a:ext cx="625475" cy="966788"/>
            </a:xfrm>
            <a:custGeom>
              <a:avLst/>
              <a:gdLst/>
              <a:ahLst/>
              <a:cxnLst>
                <a:cxn ang="0">
                  <a:pos x="1438227259" y="935841663"/>
                </a:cxn>
                <a:cxn ang="0">
                  <a:pos x="1938483990" y="2147483646"/>
                </a:cxn>
                <a:cxn ang="0">
                  <a:pos x="1938483990" y="2147483646"/>
                </a:cxn>
                <a:cxn ang="0">
                  <a:pos x="1438227259" y="2147483646"/>
                </a:cxn>
                <a:cxn ang="0">
                  <a:pos x="937975093" y="2147483646"/>
                </a:cxn>
                <a:cxn ang="0">
                  <a:pos x="1438227259" y="935841663"/>
                </a:cxn>
                <a:cxn ang="0">
                  <a:pos x="1438227259" y="0"/>
                </a:cxn>
                <a:cxn ang="0">
                  <a:pos x="1396539579" y="0"/>
                </a:cxn>
                <a:cxn ang="0">
                  <a:pos x="0" y="2147483646"/>
                </a:cxn>
                <a:cxn ang="0">
                  <a:pos x="1438227259" y="2147483646"/>
                </a:cxn>
                <a:cxn ang="0">
                  <a:pos x="2147483646" y="2147483646"/>
                </a:cxn>
                <a:cxn ang="0">
                  <a:pos x="2147483646" y="2147483646"/>
                </a:cxn>
                <a:cxn ang="0">
                  <a:pos x="1438227259" y="0"/>
                </a:cxn>
              </a:cxnLst>
              <a:rect l="0" t="0" r="0" b="0"/>
              <a:pathLst>
                <a:path w="137" h="212">
                  <a:moveTo>
                    <a:pt x="69" y="45"/>
                  </a:moveTo>
                  <a:cubicBezTo>
                    <a:pt x="75" y="45"/>
                    <a:pt x="93" y="67"/>
                    <a:pt x="93" y="106"/>
                  </a:cubicBezTo>
                  <a:cubicBezTo>
                    <a:pt x="93" y="108"/>
                    <a:pt x="93" y="109"/>
                    <a:pt x="93" y="111"/>
                  </a:cubicBezTo>
                  <a:cubicBezTo>
                    <a:pt x="92" y="147"/>
                    <a:pt x="74" y="167"/>
                    <a:pt x="69" y="167"/>
                  </a:cubicBezTo>
                  <a:cubicBezTo>
                    <a:pt x="63" y="167"/>
                    <a:pt x="45" y="145"/>
                    <a:pt x="45" y="106"/>
                  </a:cubicBezTo>
                  <a:cubicBezTo>
                    <a:pt x="45" y="67"/>
                    <a:pt x="63" y="45"/>
                    <a:pt x="69" y="45"/>
                  </a:cubicBezTo>
                  <a:close/>
                  <a:moveTo>
                    <a:pt x="69" y="0"/>
                  </a:moveTo>
                  <a:cubicBezTo>
                    <a:pt x="68" y="0"/>
                    <a:pt x="68" y="0"/>
                    <a:pt x="67" y="0"/>
                  </a:cubicBezTo>
                  <a:cubicBezTo>
                    <a:pt x="30" y="2"/>
                    <a:pt x="0" y="49"/>
                    <a:pt x="0" y="106"/>
                  </a:cubicBezTo>
                  <a:cubicBezTo>
                    <a:pt x="0" y="164"/>
                    <a:pt x="31" y="212"/>
                    <a:pt x="69" y="212"/>
                  </a:cubicBezTo>
                  <a:cubicBezTo>
                    <a:pt x="105" y="212"/>
                    <a:pt x="135" y="168"/>
                    <a:pt x="137" y="113"/>
                  </a:cubicBezTo>
                  <a:cubicBezTo>
                    <a:pt x="137" y="110"/>
                    <a:pt x="137" y="108"/>
                    <a:pt x="137" y="106"/>
                  </a:cubicBezTo>
                  <a:cubicBezTo>
                    <a:pt x="137" y="48"/>
                    <a:pt x="107" y="0"/>
                    <a:pt x="69" y="0"/>
                  </a:cubicBezTo>
                  <a:close/>
                </a:path>
              </a:pathLst>
            </a:custGeom>
            <a:solidFill>
              <a:srgbClr val="21211F">
                <a:alpha val="100000"/>
              </a:srgbClr>
            </a:solidFill>
            <a:ln w="9525">
              <a:noFill/>
            </a:ln>
          </p:spPr>
          <p:txBody>
            <a:bodyPr/>
            <a:lstStyle/>
            <a:p>
              <a:endParaRPr lang="zh-CN" altLang="en-US"/>
            </a:p>
          </p:txBody>
        </p:sp>
        <p:sp>
          <p:nvSpPr>
            <p:cNvPr id="19494" name="íš1iďê"/>
            <p:cNvSpPr/>
            <p:nvPr/>
          </p:nvSpPr>
          <p:spPr>
            <a:xfrm>
              <a:off x="61364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95" name="ís1ïdé"/>
            <p:cNvSpPr/>
            <p:nvPr/>
          </p:nvSpPr>
          <p:spPr>
            <a:xfrm>
              <a:off x="4312444" y="3776662"/>
              <a:ext cx="593725" cy="206375"/>
            </a:xfrm>
            <a:prstGeom prst="rect">
              <a:avLst/>
            </a:prstGeom>
            <a:solidFill>
              <a:srgbClr val="33333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496" name="îṧļïḋê"/>
            <p:cNvSpPr/>
            <p:nvPr/>
          </p:nvSpPr>
          <p:spPr>
            <a:xfrm>
              <a:off x="4358482" y="2855912"/>
              <a:ext cx="268288" cy="611188"/>
            </a:xfrm>
            <a:custGeom>
              <a:avLst/>
              <a:gdLst/>
              <a:ahLst/>
              <a:cxnLst>
                <a:cxn ang="0">
                  <a:pos x="268806387" y="0"/>
                </a:cxn>
                <a:cxn ang="0">
                  <a:pos x="20676365" y="291249326"/>
                </a:cxn>
                <a:cxn ang="0">
                  <a:pos x="248130022" y="2147483646"/>
                </a:cxn>
                <a:cxn ang="0">
                  <a:pos x="537617321" y="2147483646"/>
                </a:cxn>
                <a:cxn ang="0">
                  <a:pos x="889133716" y="2147483646"/>
                </a:cxn>
                <a:cxn ang="0">
                  <a:pos x="1157940103" y="1789116037"/>
                </a:cxn>
                <a:cxn ang="0">
                  <a:pos x="1137263737" y="1227416020"/>
                </a:cxn>
                <a:cxn ang="0">
                  <a:pos x="682356424" y="270446129"/>
                </a:cxn>
                <a:cxn ang="0">
                  <a:pos x="268806387" y="0"/>
                </a:cxn>
              </a:cxnLst>
              <a:rect l="0" t="0" r="0" b="0"/>
              <a:pathLst>
                <a:path w="59" h="134">
                  <a:moveTo>
                    <a:pt x="13" y="0"/>
                  </a:moveTo>
                  <a:cubicBezTo>
                    <a:pt x="6" y="0"/>
                    <a:pt x="0" y="6"/>
                    <a:pt x="1" y="14"/>
                  </a:cubicBezTo>
                  <a:cubicBezTo>
                    <a:pt x="12" y="119"/>
                    <a:pt x="12" y="119"/>
                    <a:pt x="12" y="119"/>
                  </a:cubicBezTo>
                  <a:cubicBezTo>
                    <a:pt x="13" y="127"/>
                    <a:pt x="19" y="134"/>
                    <a:pt x="26" y="134"/>
                  </a:cubicBezTo>
                  <a:cubicBezTo>
                    <a:pt x="33" y="134"/>
                    <a:pt x="41" y="128"/>
                    <a:pt x="43" y="120"/>
                  </a:cubicBezTo>
                  <a:cubicBezTo>
                    <a:pt x="56" y="86"/>
                    <a:pt x="56" y="86"/>
                    <a:pt x="56" y="86"/>
                  </a:cubicBezTo>
                  <a:cubicBezTo>
                    <a:pt x="59" y="79"/>
                    <a:pt x="58" y="67"/>
                    <a:pt x="55" y="59"/>
                  </a:cubicBezTo>
                  <a:cubicBezTo>
                    <a:pt x="33" y="13"/>
                    <a:pt x="33" y="13"/>
                    <a:pt x="33" y="13"/>
                  </a:cubicBezTo>
                  <a:cubicBezTo>
                    <a:pt x="30" y="6"/>
                    <a:pt x="21" y="0"/>
                    <a:pt x="13" y="0"/>
                  </a:cubicBezTo>
                </a:path>
              </a:pathLst>
            </a:custGeom>
            <a:solidFill>
              <a:srgbClr val="738086">
                <a:alpha val="100000"/>
              </a:srgbClr>
            </a:solidFill>
            <a:ln w="9525">
              <a:noFill/>
            </a:ln>
          </p:spPr>
          <p:txBody>
            <a:bodyPr/>
            <a:lstStyle/>
            <a:p>
              <a:endParaRPr lang="zh-CN" altLang="en-US"/>
            </a:p>
          </p:txBody>
        </p:sp>
        <p:sp>
          <p:nvSpPr>
            <p:cNvPr id="19497" name="išḷïde"/>
            <p:cNvSpPr/>
            <p:nvPr/>
          </p:nvSpPr>
          <p:spPr>
            <a:xfrm>
              <a:off x="4271169" y="2855912"/>
              <a:ext cx="269875" cy="611188"/>
            </a:xfrm>
            <a:custGeom>
              <a:avLst/>
              <a:gdLst/>
              <a:ahLst/>
              <a:cxnLst>
                <a:cxn ang="0">
                  <a:pos x="292919581" y="0"/>
                </a:cxn>
                <a:cxn ang="0">
                  <a:pos x="20922174" y="291249326"/>
                </a:cxn>
                <a:cxn ang="0">
                  <a:pos x="271997407" y="2147483646"/>
                </a:cxn>
                <a:cxn ang="0">
                  <a:pos x="564916987" y="2147483646"/>
                </a:cxn>
                <a:cxn ang="0">
                  <a:pos x="920607663" y="2147483646"/>
                </a:cxn>
                <a:cxn ang="0">
                  <a:pos x="1171682896" y="1789116037"/>
                </a:cxn>
                <a:cxn ang="0">
                  <a:pos x="1150756148" y="1227416020"/>
                </a:cxn>
                <a:cxn ang="0">
                  <a:pos x="711376778" y="270446129"/>
                </a:cxn>
                <a:cxn ang="0">
                  <a:pos x="292919581" y="0"/>
                </a:cxn>
              </a:cxnLst>
              <a:rect l="0" t="0" r="0" b="0"/>
              <a:pathLst>
                <a:path w="59" h="134">
                  <a:moveTo>
                    <a:pt x="14" y="0"/>
                  </a:moveTo>
                  <a:cubicBezTo>
                    <a:pt x="6" y="0"/>
                    <a:pt x="0" y="6"/>
                    <a:pt x="1" y="14"/>
                  </a:cubicBezTo>
                  <a:cubicBezTo>
                    <a:pt x="13" y="119"/>
                    <a:pt x="13" y="119"/>
                    <a:pt x="13" y="119"/>
                  </a:cubicBezTo>
                  <a:cubicBezTo>
                    <a:pt x="14" y="127"/>
                    <a:pt x="20" y="134"/>
                    <a:pt x="27" y="134"/>
                  </a:cubicBezTo>
                  <a:cubicBezTo>
                    <a:pt x="33" y="134"/>
                    <a:pt x="41" y="128"/>
                    <a:pt x="44" y="120"/>
                  </a:cubicBezTo>
                  <a:cubicBezTo>
                    <a:pt x="56" y="86"/>
                    <a:pt x="56" y="86"/>
                    <a:pt x="56" y="86"/>
                  </a:cubicBezTo>
                  <a:cubicBezTo>
                    <a:pt x="59" y="79"/>
                    <a:pt x="58" y="67"/>
                    <a:pt x="55" y="59"/>
                  </a:cubicBezTo>
                  <a:cubicBezTo>
                    <a:pt x="34" y="13"/>
                    <a:pt x="34" y="13"/>
                    <a:pt x="34" y="13"/>
                  </a:cubicBezTo>
                  <a:cubicBezTo>
                    <a:pt x="31" y="6"/>
                    <a:pt x="21" y="0"/>
                    <a:pt x="14" y="0"/>
                  </a:cubicBezTo>
                </a:path>
              </a:pathLst>
            </a:custGeom>
            <a:solidFill>
              <a:srgbClr val="3C4949">
                <a:alpha val="100000"/>
              </a:srgbClr>
            </a:solidFill>
            <a:ln w="9525">
              <a:noFill/>
            </a:ln>
          </p:spPr>
          <p:txBody>
            <a:bodyPr/>
            <a:lstStyle/>
            <a:p>
              <a:endParaRPr lang="zh-CN" altLang="en-US"/>
            </a:p>
          </p:txBody>
        </p:sp>
        <p:sp>
          <p:nvSpPr>
            <p:cNvPr id="19498" name="iṧľîḍe"/>
            <p:cNvSpPr/>
            <p:nvPr/>
          </p:nvSpPr>
          <p:spPr>
            <a:xfrm>
              <a:off x="3847307" y="2855912"/>
              <a:ext cx="557213" cy="611188"/>
            </a:xfrm>
            <a:custGeom>
              <a:avLst/>
              <a:gdLst/>
              <a:ahLst/>
              <a:cxnLst>
                <a:cxn ang="0">
                  <a:pos x="292043554" y="0"/>
                </a:cxn>
                <a:cxn ang="0">
                  <a:pos x="20858949" y="291249326"/>
                </a:cxn>
                <a:cxn ang="0">
                  <a:pos x="271184606" y="2147483646"/>
                </a:cxn>
                <a:cxn ang="0">
                  <a:pos x="604950625" y="2147483646"/>
                </a:cxn>
                <a:cxn ang="0">
                  <a:pos x="2127763514" y="2147483646"/>
                </a:cxn>
                <a:cxn ang="0">
                  <a:pos x="2147483646" y="2147483646"/>
                </a:cxn>
                <a:cxn ang="0">
                  <a:pos x="2147483646" y="1809919234"/>
                </a:cxn>
                <a:cxn ang="0">
                  <a:pos x="2147483646" y="1206612823"/>
                </a:cxn>
                <a:cxn ang="0">
                  <a:pos x="2147483646" y="291249326"/>
                </a:cxn>
                <a:cxn ang="0">
                  <a:pos x="1898296806" y="0"/>
                </a:cxn>
                <a:cxn ang="0">
                  <a:pos x="292043554" y="0"/>
                </a:cxn>
              </a:cxnLst>
              <a:rect l="0" t="0" r="0" b="0"/>
              <a:pathLst>
                <a:path w="122" h="134">
                  <a:moveTo>
                    <a:pt x="14" y="0"/>
                  </a:moveTo>
                  <a:cubicBezTo>
                    <a:pt x="6" y="0"/>
                    <a:pt x="0" y="6"/>
                    <a:pt x="1" y="14"/>
                  </a:cubicBezTo>
                  <a:cubicBezTo>
                    <a:pt x="13" y="119"/>
                    <a:pt x="13" y="119"/>
                    <a:pt x="13" y="119"/>
                  </a:cubicBezTo>
                  <a:cubicBezTo>
                    <a:pt x="14" y="127"/>
                    <a:pt x="21" y="134"/>
                    <a:pt x="29" y="134"/>
                  </a:cubicBezTo>
                  <a:cubicBezTo>
                    <a:pt x="102" y="134"/>
                    <a:pt x="102" y="134"/>
                    <a:pt x="102" y="134"/>
                  </a:cubicBezTo>
                  <a:cubicBezTo>
                    <a:pt x="110" y="134"/>
                    <a:pt x="117" y="127"/>
                    <a:pt x="118" y="119"/>
                  </a:cubicBezTo>
                  <a:cubicBezTo>
                    <a:pt x="122" y="87"/>
                    <a:pt x="122" y="87"/>
                    <a:pt x="122" y="87"/>
                  </a:cubicBezTo>
                  <a:cubicBezTo>
                    <a:pt x="122" y="79"/>
                    <a:pt x="121" y="66"/>
                    <a:pt x="120" y="58"/>
                  </a:cubicBezTo>
                  <a:cubicBezTo>
                    <a:pt x="109" y="14"/>
                    <a:pt x="109" y="14"/>
                    <a:pt x="109" y="14"/>
                  </a:cubicBezTo>
                  <a:cubicBezTo>
                    <a:pt x="107" y="6"/>
                    <a:pt x="99" y="0"/>
                    <a:pt x="91" y="0"/>
                  </a:cubicBezTo>
                  <a:cubicBezTo>
                    <a:pt x="14" y="0"/>
                    <a:pt x="14" y="0"/>
                    <a:pt x="14" y="0"/>
                  </a:cubicBezTo>
                </a:path>
              </a:pathLst>
            </a:custGeom>
            <a:solidFill>
              <a:srgbClr val="485959">
                <a:alpha val="100000"/>
              </a:srgbClr>
            </a:solidFill>
            <a:ln w="9525">
              <a:noFill/>
            </a:ln>
          </p:spPr>
          <p:txBody>
            <a:bodyPr/>
            <a:lstStyle/>
            <a:p>
              <a:endParaRPr lang="zh-CN" altLang="en-US"/>
            </a:p>
          </p:txBody>
        </p:sp>
        <p:sp>
          <p:nvSpPr>
            <p:cNvPr id="19499" name="iṣ1iďe"/>
            <p:cNvSpPr/>
            <p:nvPr/>
          </p:nvSpPr>
          <p:spPr>
            <a:xfrm>
              <a:off x="3925094" y="3508375"/>
              <a:ext cx="1039813" cy="309563"/>
            </a:xfrm>
            <a:custGeom>
              <a:avLst/>
              <a:gdLst/>
              <a:ahLst/>
              <a:cxnLst>
                <a:cxn ang="0">
                  <a:pos x="1601517246" y="1202010367"/>
                </a:cxn>
                <a:cxn ang="0">
                  <a:pos x="2147483646" y="1409253691"/>
                </a:cxn>
                <a:cxn ang="0">
                  <a:pos x="2147483646" y="1409253691"/>
                </a:cxn>
                <a:cxn ang="0">
                  <a:pos x="2147483646" y="1077666194"/>
                </a:cxn>
                <a:cxn ang="0">
                  <a:pos x="2147483646" y="953317468"/>
                </a:cxn>
                <a:cxn ang="0">
                  <a:pos x="2147483646" y="559557884"/>
                </a:cxn>
                <a:cxn ang="0">
                  <a:pos x="2147483646" y="62172087"/>
                </a:cxn>
                <a:cxn ang="0">
                  <a:pos x="1539119345" y="0"/>
                </a:cxn>
                <a:cxn ang="0">
                  <a:pos x="207989964" y="0"/>
                </a:cxn>
                <a:cxn ang="0">
                  <a:pos x="145592062" y="186520812"/>
                </a:cxn>
                <a:cxn ang="0">
                  <a:pos x="1601517246" y="1202010367"/>
                </a:cxn>
              </a:cxnLst>
              <a:rect l="0" t="0" r="0" b="0"/>
              <a:pathLst>
                <a:path w="228" h="68">
                  <a:moveTo>
                    <a:pt x="77" y="58"/>
                  </a:moveTo>
                  <a:cubicBezTo>
                    <a:pt x="84" y="64"/>
                    <a:pt x="97" y="68"/>
                    <a:pt x="106" y="68"/>
                  </a:cubicBezTo>
                  <a:cubicBezTo>
                    <a:pt x="212" y="68"/>
                    <a:pt x="212" y="68"/>
                    <a:pt x="212" y="68"/>
                  </a:cubicBezTo>
                  <a:cubicBezTo>
                    <a:pt x="221" y="68"/>
                    <a:pt x="228" y="60"/>
                    <a:pt x="228" y="52"/>
                  </a:cubicBezTo>
                  <a:cubicBezTo>
                    <a:pt x="228" y="46"/>
                    <a:pt x="228" y="46"/>
                    <a:pt x="228" y="46"/>
                  </a:cubicBezTo>
                  <a:cubicBezTo>
                    <a:pt x="228" y="37"/>
                    <a:pt x="221" y="28"/>
                    <a:pt x="212" y="27"/>
                  </a:cubicBezTo>
                  <a:cubicBezTo>
                    <a:pt x="106" y="3"/>
                    <a:pt x="106" y="3"/>
                    <a:pt x="106" y="3"/>
                  </a:cubicBezTo>
                  <a:cubicBezTo>
                    <a:pt x="97" y="2"/>
                    <a:pt x="83" y="0"/>
                    <a:pt x="74" y="0"/>
                  </a:cubicBezTo>
                  <a:cubicBezTo>
                    <a:pt x="10" y="0"/>
                    <a:pt x="10" y="0"/>
                    <a:pt x="10" y="0"/>
                  </a:cubicBezTo>
                  <a:cubicBezTo>
                    <a:pt x="1" y="0"/>
                    <a:pt x="0" y="4"/>
                    <a:pt x="7" y="9"/>
                  </a:cubicBezTo>
                  <a:lnTo>
                    <a:pt x="77" y="58"/>
                  </a:lnTo>
                  <a:close/>
                </a:path>
              </a:pathLst>
            </a:custGeom>
            <a:solidFill>
              <a:srgbClr val="738086">
                <a:alpha val="100000"/>
              </a:srgbClr>
            </a:solidFill>
            <a:ln w="9525">
              <a:noFill/>
            </a:ln>
          </p:spPr>
          <p:txBody>
            <a:bodyPr/>
            <a:lstStyle/>
            <a:p>
              <a:endParaRPr lang="zh-CN" altLang="en-US"/>
            </a:p>
          </p:txBody>
        </p:sp>
        <p:sp>
          <p:nvSpPr>
            <p:cNvPr id="19500" name="iṧ1îḑe"/>
            <p:cNvSpPr/>
            <p:nvPr/>
          </p:nvSpPr>
          <p:spPr>
            <a:xfrm>
              <a:off x="4052094" y="3913187"/>
              <a:ext cx="1304925" cy="866775"/>
            </a:xfrm>
            <a:custGeom>
              <a:avLst/>
              <a:gdLst/>
              <a:ahLst/>
              <a:cxnLst>
                <a:cxn ang="0">
                  <a:pos x="0" y="2147483646"/>
                </a:cxn>
                <a:cxn ang="0">
                  <a:pos x="832720094" y="2147483646"/>
                </a:cxn>
                <a:cxn ang="0">
                  <a:pos x="2147483646" y="2147483646"/>
                </a:cxn>
                <a:cxn ang="0">
                  <a:pos x="2147483646" y="2147483646"/>
                </a:cxn>
                <a:cxn ang="0">
                  <a:pos x="2147483646" y="832464396"/>
                </a:cxn>
                <a:cxn ang="0">
                  <a:pos x="2147483646" y="0"/>
                </a:cxn>
                <a:cxn ang="0">
                  <a:pos x="832720094" y="0"/>
                </a:cxn>
                <a:cxn ang="0">
                  <a:pos x="0" y="832464396"/>
                </a:cxn>
                <a:cxn ang="0">
                  <a:pos x="0" y="2147483646"/>
                </a:cxn>
              </a:cxnLst>
              <a:rect l="0" t="0" r="0" b="0"/>
              <a:pathLst>
                <a:path w="286" h="190">
                  <a:moveTo>
                    <a:pt x="0" y="150"/>
                  </a:moveTo>
                  <a:cubicBezTo>
                    <a:pt x="0" y="172"/>
                    <a:pt x="18" y="190"/>
                    <a:pt x="40" y="190"/>
                  </a:cubicBezTo>
                  <a:cubicBezTo>
                    <a:pt x="246" y="190"/>
                    <a:pt x="246" y="190"/>
                    <a:pt x="246" y="190"/>
                  </a:cubicBezTo>
                  <a:cubicBezTo>
                    <a:pt x="268" y="190"/>
                    <a:pt x="286" y="172"/>
                    <a:pt x="286" y="150"/>
                  </a:cubicBezTo>
                  <a:cubicBezTo>
                    <a:pt x="286" y="40"/>
                    <a:pt x="286" y="40"/>
                    <a:pt x="286" y="40"/>
                  </a:cubicBezTo>
                  <a:cubicBezTo>
                    <a:pt x="286" y="18"/>
                    <a:pt x="268" y="0"/>
                    <a:pt x="246" y="0"/>
                  </a:cubicBezTo>
                  <a:cubicBezTo>
                    <a:pt x="40" y="0"/>
                    <a:pt x="40" y="0"/>
                    <a:pt x="40" y="0"/>
                  </a:cubicBezTo>
                  <a:cubicBezTo>
                    <a:pt x="18" y="0"/>
                    <a:pt x="0" y="18"/>
                    <a:pt x="0" y="40"/>
                  </a:cubicBezTo>
                  <a:cubicBezTo>
                    <a:pt x="0" y="150"/>
                    <a:pt x="0" y="150"/>
                    <a:pt x="0" y="150"/>
                  </a:cubicBezTo>
                </a:path>
              </a:pathLst>
            </a:custGeom>
            <a:solidFill>
              <a:srgbClr val="738086">
                <a:alpha val="100000"/>
              </a:srgbClr>
            </a:solidFill>
            <a:ln w="9525">
              <a:noFill/>
            </a:ln>
          </p:spPr>
          <p:txBody>
            <a:bodyPr/>
            <a:lstStyle/>
            <a:p>
              <a:endParaRPr lang="zh-CN" altLang="en-US"/>
            </a:p>
          </p:txBody>
        </p:sp>
        <p:sp>
          <p:nvSpPr>
            <p:cNvPr id="19501" name="iŝľïḍê"/>
            <p:cNvSpPr/>
            <p:nvPr/>
          </p:nvSpPr>
          <p:spPr>
            <a:xfrm>
              <a:off x="4239419" y="2076450"/>
              <a:ext cx="128588" cy="87313"/>
            </a:xfrm>
            <a:custGeom>
              <a:avLst/>
              <a:gdLst/>
              <a:ahLst/>
              <a:cxnLst>
                <a:cxn ang="0">
                  <a:pos x="0" y="295651009"/>
                </a:cxn>
                <a:cxn ang="0">
                  <a:pos x="337447059" y="21115960"/>
                </a:cxn>
                <a:cxn ang="0">
                  <a:pos x="569442773" y="232298534"/>
                </a:cxn>
                <a:cxn ang="0">
                  <a:pos x="485079860" y="359003483"/>
                </a:cxn>
                <a:cxn ang="0">
                  <a:pos x="253084146" y="401239998"/>
                </a:cxn>
                <a:cxn ang="0">
                  <a:pos x="0" y="295651009"/>
                </a:cxn>
              </a:cxnLst>
              <a:rect l="0" t="0" r="0" b="0"/>
              <a:pathLst>
                <a:path w="28" h="19">
                  <a:moveTo>
                    <a:pt x="0" y="14"/>
                  </a:moveTo>
                  <a:cubicBezTo>
                    <a:pt x="1" y="9"/>
                    <a:pt x="5" y="2"/>
                    <a:pt x="16" y="1"/>
                  </a:cubicBezTo>
                  <a:cubicBezTo>
                    <a:pt x="28" y="0"/>
                    <a:pt x="28" y="10"/>
                    <a:pt x="27" y="11"/>
                  </a:cubicBezTo>
                  <a:cubicBezTo>
                    <a:pt x="26" y="13"/>
                    <a:pt x="23" y="17"/>
                    <a:pt x="23" y="17"/>
                  </a:cubicBezTo>
                  <a:cubicBezTo>
                    <a:pt x="12" y="19"/>
                    <a:pt x="12" y="19"/>
                    <a:pt x="12" y="19"/>
                  </a:cubicBezTo>
                  <a:lnTo>
                    <a:pt x="0" y="14"/>
                  </a:lnTo>
                  <a:close/>
                </a:path>
              </a:pathLst>
            </a:custGeom>
            <a:solidFill>
              <a:srgbClr val="FFF1AA">
                <a:alpha val="100000"/>
              </a:srgbClr>
            </a:solidFill>
            <a:ln w="9525">
              <a:noFill/>
            </a:ln>
          </p:spPr>
          <p:txBody>
            <a:bodyPr/>
            <a:lstStyle/>
            <a:p>
              <a:endParaRPr lang="zh-CN" altLang="en-US"/>
            </a:p>
          </p:txBody>
        </p:sp>
        <p:sp>
          <p:nvSpPr>
            <p:cNvPr id="19502" name="íślíḍê"/>
            <p:cNvSpPr/>
            <p:nvPr/>
          </p:nvSpPr>
          <p:spPr>
            <a:xfrm>
              <a:off x="4448969" y="2770187"/>
              <a:ext cx="781050" cy="496888"/>
            </a:xfrm>
            <a:custGeom>
              <a:avLst/>
              <a:gdLst/>
              <a:ahLst/>
              <a:cxnLst>
                <a:cxn ang="0">
                  <a:pos x="62589054" y="374056375"/>
                </a:cxn>
                <a:cxn ang="0">
                  <a:pos x="458974212" y="1080603759"/>
                </a:cxn>
                <a:cxn ang="0">
                  <a:pos x="667596778" y="1475442816"/>
                </a:cxn>
                <a:cxn ang="0">
                  <a:pos x="1126570990" y="2036525099"/>
                </a:cxn>
                <a:cxn ang="0">
                  <a:pos x="1376922637" y="2147483646"/>
                </a:cxn>
                <a:cxn ang="0">
                  <a:pos x="1585545203" y="2147483646"/>
                </a:cxn>
                <a:cxn ang="0">
                  <a:pos x="2147483646" y="2147483646"/>
                </a:cxn>
                <a:cxn ang="0">
                  <a:pos x="2147483646" y="1974186169"/>
                </a:cxn>
                <a:cxn ang="0">
                  <a:pos x="2147483646" y="1807938385"/>
                </a:cxn>
                <a:cxn ang="0">
                  <a:pos x="1522960717" y="1766373020"/>
                </a:cxn>
                <a:cxn ang="0">
                  <a:pos x="959672938" y="1018264829"/>
                </a:cxn>
                <a:cxn ang="0">
                  <a:pos x="897083884" y="914360534"/>
                </a:cxn>
                <a:cxn ang="0">
                  <a:pos x="458974212" y="145465102"/>
                </a:cxn>
                <a:cxn ang="0">
                  <a:pos x="146038080" y="62343489"/>
                </a:cxn>
                <a:cxn ang="0">
                  <a:pos x="62589054" y="374056375"/>
                </a:cxn>
              </a:cxnLst>
              <a:rect l="0" t="0" r="0" b="0"/>
              <a:pathLst>
                <a:path w="171" h="109">
                  <a:moveTo>
                    <a:pt x="3" y="18"/>
                  </a:moveTo>
                  <a:cubicBezTo>
                    <a:pt x="22" y="52"/>
                    <a:pt x="22" y="52"/>
                    <a:pt x="22" y="52"/>
                  </a:cubicBezTo>
                  <a:cubicBezTo>
                    <a:pt x="32" y="71"/>
                    <a:pt x="32" y="71"/>
                    <a:pt x="32" y="71"/>
                  </a:cubicBezTo>
                  <a:cubicBezTo>
                    <a:pt x="54" y="98"/>
                    <a:pt x="54" y="98"/>
                    <a:pt x="54" y="98"/>
                  </a:cubicBezTo>
                  <a:cubicBezTo>
                    <a:pt x="56" y="103"/>
                    <a:pt x="61" y="106"/>
                    <a:pt x="66" y="107"/>
                  </a:cubicBezTo>
                  <a:cubicBezTo>
                    <a:pt x="69" y="108"/>
                    <a:pt x="73" y="109"/>
                    <a:pt x="76" y="108"/>
                  </a:cubicBezTo>
                  <a:cubicBezTo>
                    <a:pt x="161" y="109"/>
                    <a:pt x="161" y="109"/>
                    <a:pt x="161" y="109"/>
                  </a:cubicBezTo>
                  <a:cubicBezTo>
                    <a:pt x="167" y="107"/>
                    <a:pt x="171" y="101"/>
                    <a:pt x="169" y="95"/>
                  </a:cubicBezTo>
                  <a:cubicBezTo>
                    <a:pt x="168" y="89"/>
                    <a:pt x="162" y="85"/>
                    <a:pt x="156" y="87"/>
                  </a:cubicBezTo>
                  <a:cubicBezTo>
                    <a:pt x="73" y="85"/>
                    <a:pt x="73" y="85"/>
                    <a:pt x="73" y="85"/>
                  </a:cubicBezTo>
                  <a:cubicBezTo>
                    <a:pt x="46" y="49"/>
                    <a:pt x="46" y="49"/>
                    <a:pt x="46" y="49"/>
                  </a:cubicBezTo>
                  <a:cubicBezTo>
                    <a:pt x="43" y="44"/>
                    <a:pt x="43" y="44"/>
                    <a:pt x="43" y="44"/>
                  </a:cubicBezTo>
                  <a:cubicBezTo>
                    <a:pt x="22" y="7"/>
                    <a:pt x="22" y="7"/>
                    <a:pt x="22" y="7"/>
                  </a:cubicBezTo>
                  <a:cubicBezTo>
                    <a:pt x="19" y="2"/>
                    <a:pt x="12" y="0"/>
                    <a:pt x="7" y="3"/>
                  </a:cubicBezTo>
                  <a:cubicBezTo>
                    <a:pt x="2" y="6"/>
                    <a:pt x="0" y="13"/>
                    <a:pt x="3" y="18"/>
                  </a:cubicBezTo>
                </a:path>
              </a:pathLst>
            </a:custGeom>
            <a:solidFill>
              <a:srgbClr val="FFA68A">
                <a:alpha val="100000"/>
              </a:srgbClr>
            </a:solidFill>
            <a:ln w="9525">
              <a:noFill/>
            </a:ln>
          </p:spPr>
          <p:txBody>
            <a:bodyPr/>
            <a:lstStyle/>
            <a:p>
              <a:endParaRPr lang="zh-CN" altLang="en-US"/>
            </a:p>
          </p:txBody>
        </p:sp>
        <p:sp>
          <p:nvSpPr>
            <p:cNvPr id="19503" name="iṣḻiďe"/>
            <p:cNvSpPr/>
            <p:nvPr/>
          </p:nvSpPr>
          <p:spPr>
            <a:xfrm>
              <a:off x="4550569" y="2947987"/>
              <a:ext cx="107950" cy="146050"/>
            </a:xfrm>
            <a:custGeom>
              <a:avLst/>
              <a:gdLst/>
              <a:ahLst/>
              <a:cxnLst>
                <a:cxn ang="0">
                  <a:pos x="0" y="93246575"/>
                </a:cxn>
                <a:cxn ang="0">
                  <a:pos x="70564375" y="231854375"/>
                </a:cxn>
                <a:cxn ang="0">
                  <a:pos x="171370625" y="70564375"/>
                </a:cxn>
                <a:cxn ang="0">
                  <a:pos x="151209375" y="35282188"/>
                </a:cxn>
                <a:cxn ang="0">
                  <a:pos x="100806250" y="0"/>
                </a:cxn>
                <a:cxn ang="0">
                  <a:pos x="0" y="93246575"/>
                </a:cxn>
              </a:cxnLst>
              <a:rect l="0" t="0" r="0" b="0"/>
              <a:pathLst>
                <a:path w="68" h="92">
                  <a:moveTo>
                    <a:pt x="0" y="37"/>
                  </a:moveTo>
                  <a:lnTo>
                    <a:pt x="28" y="92"/>
                  </a:lnTo>
                  <a:lnTo>
                    <a:pt x="68" y="28"/>
                  </a:lnTo>
                  <a:lnTo>
                    <a:pt x="60" y="14"/>
                  </a:lnTo>
                  <a:lnTo>
                    <a:pt x="40" y="0"/>
                  </a:lnTo>
                  <a:lnTo>
                    <a:pt x="0" y="37"/>
                  </a:lnTo>
                  <a:close/>
                </a:path>
              </a:pathLst>
            </a:custGeom>
            <a:solidFill>
              <a:srgbClr val="E5785C">
                <a:alpha val="100000"/>
              </a:srgbClr>
            </a:solidFill>
            <a:ln w="9525">
              <a:noFill/>
            </a:ln>
          </p:spPr>
          <p:txBody>
            <a:bodyPr/>
            <a:lstStyle/>
            <a:p>
              <a:endParaRPr lang="zh-CN" altLang="en-US"/>
            </a:p>
          </p:txBody>
        </p:sp>
        <p:sp>
          <p:nvSpPr>
            <p:cNvPr id="19504" name="îṧḷiḑè"/>
            <p:cNvSpPr/>
            <p:nvPr/>
          </p:nvSpPr>
          <p:spPr>
            <a:xfrm>
              <a:off x="4444207" y="2801937"/>
              <a:ext cx="211138" cy="268288"/>
            </a:xfrm>
            <a:custGeom>
              <a:avLst/>
              <a:gdLst/>
              <a:ahLst/>
              <a:cxnLst>
                <a:cxn ang="0">
                  <a:pos x="505625020" y="0"/>
                </a:cxn>
                <a:cxn ang="0">
                  <a:pos x="969114240" y="847776438"/>
                </a:cxn>
                <a:cxn ang="0">
                  <a:pos x="421353419" y="1219973745"/>
                </a:cxn>
                <a:cxn ang="0">
                  <a:pos x="0" y="578970051"/>
                </a:cxn>
                <a:cxn ang="0">
                  <a:pos x="505625020" y="0"/>
                </a:cxn>
              </a:cxnLst>
              <a:rect l="0" t="0" r="0" b="0"/>
              <a:pathLst>
                <a:path w="46" h="59">
                  <a:moveTo>
                    <a:pt x="24" y="0"/>
                  </a:moveTo>
                  <a:cubicBezTo>
                    <a:pt x="28" y="7"/>
                    <a:pt x="46" y="41"/>
                    <a:pt x="46" y="41"/>
                  </a:cubicBezTo>
                  <a:cubicBezTo>
                    <a:pt x="20" y="59"/>
                    <a:pt x="20" y="59"/>
                    <a:pt x="20" y="59"/>
                  </a:cubicBezTo>
                  <a:cubicBezTo>
                    <a:pt x="0" y="28"/>
                    <a:pt x="0" y="28"/>
                    <a:pt x="0" y="28"/>
                  </a:cubicBezTo>
                  <a:lnTo>
                    <a:pt x="24" y="0"/>
                  </a:lnTo>
                  <a:close/>
                </a:path>
              </a:pathLst>
            </a:custGeom>
            <a:solidFill>
              <a:srgbClr val="F7C52C">
                <a:alpha val="100000"/>
              </a:srgbClr>
            </a:solidFill>
            <a:ln w="9525">
              <a:noFill/>
            </a:ln>
          </p:spPr>
          <p:txBody>
            <a:bodyPr/>
            <a:lstStyle/>
            <a:p>
              <a:endParaRPr lang="zh-CN" altLang="en-US"/>
            </a:p>
          </p:txBody>
        </p:sp>
        <p:sp>
          <p:nvSpPr>
            <p:cNvPr id="19505" name="îṩḻíḓè"/>
            <p:cNvSpPr/>
            <p:nvPr/>
          </p:nvSpPr>
          <p:spPr>
            <a:xfrm>
              <a:off x="4572794" y="3486150"/>
              <a:ext cx="0" cy="3175"/>
            </a:xfrm>
            <a:custGeom>
              <a:avLst/>
              <a:gdLst/>
              <a:ahLst/>
              <a:cxnLst>
                <a:cxn ang="0">
                  <a:pos x="0" y="10080625"/>
                </a:cxn>
                <a:cxn ang="0">
                  <a:pos x="0" y="0"/>
                </a:cxn>
                <a:cxn ang="0">
                  <a:pos x="0" y="10080625"/>
                </a:cxn>
              </a:cxnLst>
              <a:rect l="0" t="0" r="0" b="0"/>
              <a:pathLst>
                <a:path h="1">
                  <a:moveTo>
                    <a:pt x="0" y="1"/>
                  </a:moveTo>
                  <a:cubicBezTo>
                    <a:pt x="0" y="1"/>
                    <a:pt x="0" y="0"/>
                    <a:pt x="0" y="0"/>
                  </a:cubicBezTo>
                  <a:cubicBezTo>
                    <a:pt x="0" y="0"/>
                    <a:pt x="0" y="1"/>
                    <a:pt x="0" y="1"/>
                  </a:cubicBezTo>
                  <a:close/>
                </a:path>
              </a:pathLst>
            </a:custGeom>
            <a:solidFill>
              <a:srgbClr val="FFE536">
                <a:alpha val="100000"/>
              </a:srgbClr>
            </a:solidFill>
            <a:ln w="9525">
              <a:noFill/>
            </a:ln>
          </p:spPr>
          <p:txBody>
            <a:bodyPr/>
            <a:lstStyle/>
            <a:p>
              <a:endParaRPr lang="zh-CN" altLang="en-US"/>
            </a:p>
          </p:txBody>
        </p:sp>
        <p:sp>
          <p:nvSpPr>
            <p:cNvPr id="19506" name="ïṩlîḑè"/>
            <p:cNvSpPr/>
            <p:nvPr/>
          </p:nvSpPr>
          <p:spPr>
            <a:xfrm>
              <a:off x="4098132" y="2760662"/>
              <a:ext cx="492125" cy="725488"/>
            </a:xfrm>
            <a:custGeom>
              <a:avLst/>
              <a:gdLst/>
              <a:ahLst/>
              <a:cxnLst>
                <a:cxn ang="0">
                  <a:pos x="2147483646" y="666216999"/>
                </a:cxn>
                <a:cxn ang="0">
                  <a:pos x="2147483646" y="1915375014"/>
                </a:cxn>
                <a:cxn ang="0">
                  <a:pos x="2147483646" y="2147483646"/>
                </a:cxn>
                <a:cxn ang="0">
                  <a:pos x="2147483646" y="2147483646"/>
                </a:cxn>
                <a:cxn ang="0">
                  <a:pos x="2147483646" y="2147483646"/>
                </a:cxn>
                <a:cxn ang="0">
                  <a:pos x="2147483646" y="2147483646"/>
                </a:cxn>
                <a:cxn ang="0">
                  <a:pos x="1432689793" y="2147483646"/>
                </a:cxn>
                <a:cxn ang="0">
                  <a:pos x="0" y="2147483646"/>
                </a:cxn>
                <a:cxn ang="0">
                  <a:pos x="0" y="499665031"/>
                </a:cxn>
                <a:cxn ang="0">
                  <a:pos x="103820148" y="208192242"/>
                </a:cxn>
                <a:cxn ang="0">
                  <a:pos x="705962426" y="811953394"/>
                </a:cxn>
                <a:cxn ang="0">
                  <a:pos x="789017633" y="895229378"/>
                </a:cxn>
                <a:cxn ang="0">
                  <a:pos x="892837781" y="458024757"/>
                </a:cxn>
                <a:cxn ang="0">
                  <a:pos x="581381894" y="20820137"/>
                </a:cxn>
                <a:cxn ang="0">
                  <a:pos x="664437101" y="0"/>
                </a:cxn>
                <a:cxn ang="0">
                  <a:pos x="1681855414" y="0"/>
                </a:cxn>
                <a:cxn ang="0">
                  <a:pos x="1723380740" y="0"/>
                </a:cxn>
                <a:cxn ang="0">
                  <a:pos x="1764910622" y="0"/>
                </a:cxn>
                <a:cxn ang="0">
                  <a:pos x="1951781420" y="83275984"/>
                </a:cxn>
                <a:cxn ang="0">
                  <a:pos x="1972546361" y="83275984"/>
                </a:cxn>
                <a:cxn ang="0">
                  <a:pos x="2147483646" y="666216999"/>
                </a:cxn>
              </a:cxnLst>
              <a:rect l="0" t="0" r="0" b="0"/>
              <a:pathLst>
                <a:path w="108" h="159">
                  <a:moveTo>
                    <a:pt x="108" y="32"/>
                  </a:moveTo>
                  <a:cubicBezTo>
                    <a:pt x="108" y="32"/>
                    <a:pt x="108" y="60"/>
                    <a:pt x="107" y="92"/>
                  </a:cubicBezTo>
                  <a:cubicBezTo>
                    <a:pt x="106" y="122"/>
                    <a:pt x="107" y="118"/>
                    <a:pt x="105" y="138"/>
                  </a:cubicBezTo>
                  <a:cubicBezTo>
                    <a:pt x="105" y="142"/>
                    <a:pt x="105" y="145"/>
                    <a:pt x="105" y="148"/>
                  </a:cubicBezTo>
                  <a:cubicBezTo>
                    <a:pt x="105" y="152"/>
                    <a:pt x="105" y="155"/>
                    <a:pt x="105" y="156"/>
                  </a:cubicBezTo>
                  <a:cubicBezTo>
                    <a:pt x="105" y="157"/>
                    <a:pt x="104" y="158"/>
                    <a:pt x="104" y="159"/>
                  </a:cubicBezTo>
                  <a:cubicBezTo>
                    <a:pt x="104" y="157"/>
                    <a:pt x="99" y="155"/>
                    <a:pt x="69" y="155"/>
                  </a:cubicBezTo>
                  <a:cubicBezTo>
                    <a:pt x="20" y="155"/>
                    <a:pt x="0" y="136"/>
                    <a:pt x="0" y="136"/>
                  </a:cubicBezTo>
                  <a:cubicBezTo>
                    <a:pt x="0" y="24"/>
                    <a:pt x="0" y="24"/>
                    <a:pt x="0" y="24"/>
                  </a:cubicBezTo>
                  <a:cubicBezTo>
                    <a:pt x="0" y="18"/>
                    <a:pt x="2" y="13"/>
                    <a:pt x="5" y="10"/>
                  </a:cubicBezTo>
                  <a:cubicBezTo>
                    <a:pt x="34" y="39"/>
                    <a:pt x="34" y="39"/>
                    <a:pt x="34" y="39"/>
                  </a:cubicBezTo>
                  <a:cubicBezTo>
                    <a:pt x="38" y="43"/>
                    <a:pt x="38" y="43"/>
                    <a:pt x="38" y="43"/>
                  </a:cubicBezTo>
                  <a:cubicBezTo>
                    <a:pt x="43" y="22"/>
                    <a:pt x="43" y="22"/>
                    <a:pt x="43" y="22"/>
                  </a:cubicBezTo>
                  <a:cubicBezTo>
                    <a:pt x="28" y="1"/>
                    <a:pt x="28" y="1"/>
                    <a:pt x="28" y="1"/>
                  </a:cubicBezTo>
                  <a:cubicBezTo>
                    <a:pt x="29" y="0"/>
                    <a:pt x="30" y="0"/>
                    <a:pt x="32" y="0"/>
                  </a:cubicBezTo>
                  <a:cubicBezTo>
                    <a:pt x="81" y="0"/>
                    <a:pt x="81" y="0"/>
                    <a:pt x="81" y="0"/>
                  </a:cubicBezTo>
                  <a:cubicBezTo>
                    <a:pt x="82" y="0"/>
                    <a:pt x="83" y="0"/>
                    <a:pt x="83" y="0"/>
                  </a:cubicBezTo>
                  <a:cubicBezTo>
                    <a:pt x="84" y="0"/>
                    <a:pt x="85" y="0"/>
                    <a:pt x="85" y="0"/>
                  </a:cubicBezTo>
                  <a:cubicBezTo>
                    <a:pt x="88" y="1"/>
                    <a:pt x="91" y="2"/>
                    <a:pt x="94" y="4"/>
                  </a:cubicBezTo>
                  <a:cubicBezTo>
                    <a:pt x="95" y="4"/>
                    <a:pt x="95" y="4"/>
                    <a:pt x="95" y="4"/>
                  </a:cubicBezTo>
                  <a:cubicBezTo>
                    <a:pt x="103" y="10"/>
                    <a:pt x="108" y="20"/>
                    <a:pt x="108" y="32"/>
                  </a:cubicBezTo>
                </a:path>
              </a:pathLst>
            </a:custGeom>
            <a:solidFill>
              <a:srgbClr val="F5A838">
                <a:alpha val="100000"/>
              </a:srgbClr>
            </a:solidFill>
            <a:ln w="9525">
              <a:noFill/>
            </a:ln>
          </p:spPr>
          <p:txBody>
            <a:bodyPr/>
            <a:lstStyle/>
            <a:p>
              <a:endParaRPr lang="zh-CN" altLang="en-US"/>
            </a:p>
          </p:txBody>
        </p:sp>
        <p:sp>
          <p:nvSpPr>
            <p:cNvPr id="19507" name="îśľîḋe"/>
            <p:cNvSpPr/>
            <p:nvPr/>
          </p:nvSpPr>
          <p:spPr>
            <a:xfrm>
              <a:off x="4226719" y="2760662"/>
              <a:ext cx="363538" cy="674688"/>
            </a:xfrm>
            <a:custGeom>
              <a:avLst/>
              <a:gdLst/>
              <a:ahLst/>
              <a:cxnLst>
                <a:cxn ang="0">
                  <a:pos x="1651998468" y="665014433"/>
                </a:cxn>
                <a:cxn ang="0">
                  <a:pos x="1631349510" y="1911924472"/>
                </a:cxn>
                <a:cxn ang="0">
                  <a:pos x="1590047049" y="2147483646"/>
                </a:cxn>
                <a:cxn ang="0">
                  <a:pos x="1590047049" y="2147483646"/>
                </a:cxn>
                <a:cxn ang="0">
                  <a:pos x="123898295" y="810487195"/>
                </a:cxn>
                <a:cxn ang="0">
                  <a:pos x="206498672" y="893615139"/>
                </a:cxn>
                <a:cxn ang="0">
                  <a:pos x="309748009" y="457196853"/>
                </a:cxn>
                <a:cxn ang="0">
                  <a:pos x="0" y="20783126"/>
                </a:cxn>
                <a:cxn ang="0">
                  <a:pos x="82600378" y="0"/>
                </a:cxn>
                <a:cxn ang="0">
                  <a:pos x="1094449326" y="0"/>
                </a:cxn>
                <a:cxn ang="0">
                  <a:pos x="1135747243" y="0"/>
                </a:cxn>
                <a:cxn ang="0">
                  <a:pos x="1177049704" y="0"/>
                </a:cxn>
                <a:cxn ang="0">
                  <a:pos x="1362899418" y="83127944"/>
                </a:cxn>
                <a:cxn ang="0">
                  <a:pos x="1383548376" y="83127944"/>
                </a:cxn>
                <a:cxn ang="0">
                  <a:pos x="1651998468" y="665014433"/>
                </a:cxn>
              </a:cxnLst>
              <a:rect l="0" t="0" r="0" b="0"/>
              <a:pathLst>
                <a:path w="80" h="148">
                  <a:moveTo>
                    <a:pt x="80" y="32"/>
                  </a:moveTo>
                  <a:cubicBezTo>
                    <a:pt x="80" y="32"/>
                    <a:pt x="80" y="60"/>
                    <a:pt x="79" y="92"/>
                  </a:cubicBezTo>
                  <a:cubicBezTo>
                    <a:pt x="78" y="122"/>
                    <a:pt x="79" y="118"/>
                    <a:pt x="77" y="138"/>
                  </a:cubicBezTo>
                  <a:cubicBezTo>
                    <a:pt x="77" y="142"/>
                    <a:pt x="77" y="145"/>
                    <a:pt x="77" y="148"/>
                  </a:cubicBezTo>
                  <a:cubicBezTo>
                    <a:pt x="6" y="39"/>
                    <a:pt x="6" y="39"/>
                    <a:pt x="6" y="39"/>
                  </a:cubicBezTo>
                  <a:cubicBezTo>
                    <a:pt x="10" y="43"/>
                    <a:pt x="10" y="43"/>
                    <a:pt x="10" y="43"/>
                  </a:cubicBezTo>
                  <a:cubicBezTo>
                    <a:pt x="15" y="22"/>
                    <a:pt x="15" y="22"/>
                    <a:pt x="15" y="22"/>
                  </a:cubicBezTo>
                  <a:cubicBezTo>
                    <a:pt x="0" y="1"/>
                    <a:pt x="0" y="1"/>
                    <a:pt x="0" y="1"/>
                  </a:cubicBezTo>
                  <a:cubicBezTo>
                    <a:pt x="1" y="0"/>
                    <a:pt x="2" y="0"/>
                    <a:pt x="4" y="0"/>
                  </a:cubicBezTo>
                  <a:cubicBezTo>
                    <a:pt x="53" y="0"/>
                    <a:pt x="53" y="0"/>
                    <a:pt x="53" y="0"/>
                  </a:cubicBezTo>
                  <a:cubicBezTo>
                    <a:pt x="54" y="0"/>
                    <a:pt x="55" y="0"/>
                    <a:pt x="55" y="0"/>
                  </a:cubicBezTo>
                  <a:cubicBezTo>
                    <a:pt x="56" y="0"/>
                    <a:pt x="57" y="0"/>
                    <a:pt x="57" y="0"/>
                  </a:cubicBezTo>
                  <a:cubicBezTo>
                    <a:pt x="60" y="1"/>
                    <a:pt x="63" y="2"/>
                    <a:pt x="66" y="4"/>
                  </a:cubicBezTo>
                  <a:cubicBezTo>
                    <a:pt x="67" y="4"/>
                    <a:pt x="67" y="4"/>
                    <a:pt x="67" y="4"/>
                  </a:cubicBezTo>
                  <a:cubicBezTo>
                    <a:pt x="75" y="10"/>
                    <a:pt x="80" y="20"/>
                    <a:pt x="80" y="32"/>
                  </a:cubicBezTo>
                </a:path>
              </a:pathLst>
            </a:custGeom>
            <a:solidFill>
              <a:srgbClr val="F7C52C">
                <a:alpha val="100000"/>
              </a:srgbClr>
            </a:solidFill>
            <a:ln w="9525">
              <a:noFill/>
            </a:ln>
          </p:spPr>
          <p:txBody>
            <a:bodyPr/>
            <a:lstStyle/>
            <a:p>
              <a:endParaRPr lang="zh-CN" altLang="en-US"/>
            </a:p>
          </p:txBody>
        </p:sp>
        <p:sp>
          <p:nvSpPr>
            <p:cNvPr id="19508" name="ïṧ1iďè"/>
            <p:cNvSpPr/>
            <p:nvPr/>
          </p:nvSpPr>
          <p:spPr>
            <a:xfrm>
              <a:off x="4098132" y="3024187"/>
              <a:ext cx="479425" cy="625475"/>
            </a:xfrm>
            <a:custGeom>
              <a:avLst/>
              <a:gdLst/>
              <a:ahLst/>
              <a:cxnLst>
                <a:cxn ang="0">
                  <a:pos x="2147483646" y="1667511784"/>
                </a:cxn>
                <a:cxn ang="0">
                  <a:pos x="2147483646" y="1750887145"/>
                </a:cxn>
                <a:cxn ang="0">
                  <a:pos x="2147483646" y="1750887145"/>
                </a:cxn>
                <a:cxn ang="0">
                  <a:pos x="2147483646" y="2147483646"/>
                </a:cxn>
                <a:cxn ang="0">
                  <a:pos x="0" y="2147483646"/>
                </a:cxn>
                <a:cxn ang="0">
                  <a:pos x="0" y="1646665661"/>
                </a:cxn>
                <a:cxn ang="0">
                  <a:pos x="0" y="1625824104"/>
                </a:cxn>
                <a:cxn ang="0">
                  <a:pos x="729675718" y="1688353342"/>
                </a:cxn>
                <a:cxn ang="0">
                  <a:pos x="833916411" y="1563290301"/>
                </a:cxn>
                <a:cxn ang="0">
                  <a:pos x="833916411" y="958821216"/>
                </a:cxn>
                <a:cxn ang="0">
                  <a:pos x="833916411" y="396035247"/>
                </a:cxn>
                <a:cxn ang="0">
                  <a:pos x="833916411" y="208438402"/>
                </a:cxn>
                <a:cxn ang="0">
                  <a:pos x="833916411" y="0"/>
                </a:cxn>
                <a:cxn ang="0">
                  <a:pos x="2105639166" y="0"/>
                </a:cxn>
                <a:cxn ang="0">
                  <a:pos x="2105639166" y="1688353342"/>
                </a:cxn>
                <a:cxn ang="0">
                  <a:pos x="2147483646" y="1667511784"/>
                </a:cxn>
              </a:cxnLst>
              <a:rect l="0" t="0" r="0" b="0"/>
              <a:pathLst>
                <a:path w="105" h="137">
                  <a:moveTo>
                    <a:pt x="105" y="80"/>
                  </a:moveTo>
                  <a:cubicBezTo>
                    <a:pt x="105" y="84"/>
                    <a:pt x="105" y="84"/>
                    <a:pt x="105" y="84"/>
                  </a:cubicBezTo>
                  <a:cubicBezTo>
                    <a:pt x="105" y="84"/>
                    <a:pt x="105" y="84"/>
                    <a:pt x="105" y="84"/>
                  </a:cubicBezTo>
                  <a:cubicBezTo>
                    <a:pt x="105" y="137"/>
                    <a:pt x="105" y="137"/>
                    <a:pt x="105" y="137"/>
                  </a:cubicBezTo>
                  <a:cubicBezTo>
                    <a:pt x="0" y="137"/>
                    <a:pt x="0" y="137"/>
                    <a:pt x="0" y="137"/>
                  </a:cubicBezTo>
                  <a:cubicBezTo>
                    <a:pt x="0" y="79"/>
                    <a:pt x="0" y="79"/>
                    <a:pt x="0" y="79"/>
                  </a:cubicBezTo>
                  <a:cubicBezTo>
                    <a:pt x="0" y="79"/>
                    <a:pt x="0" y="78"/>
                    <a:pt x="0" y="78"/>
                  </a:cubicBezTo>
                  <a:cubicBezTo>
                    <a:pt x="0" y="79"/>
                    <a:pt x="35" y="81"/>
                    <a:pt x="35" y="81"/>
                  </a:cubicBezTo>
                  <a:cubicBezTo>
                    <a:pt x="38" y="80"/>
                    <a:pt x="40" y="78"/>
                    <a:pt x="40" y="75"/>
                  </a:cubicBezTo>
                  <a:cubicBezTo>
                    <a:pt x="40" y="67"/>
                    <a:pt x="40" y="56"/>
                    <a:pt x="40" y="46"/>
                  </a:cubicBezTo>
                  <a:cubicBezTo>
                    <a:pt x="40" y="36"/>
                    <a:pt x="40" y="27"/>
                    <a:pt x="40" y="19"/>
                  </a:cubicBezTo>
                  <a:cubicBezTo>
                    <a:pt x="40" y="16"/>
                    <a:pt x="40" y="13"/>
                    <a:pt x="40" y="10"/>
                  </a:cubicBezTo>
                  <a:cubicBezTo>
                    <a:pt x="40" y="1"/>
                    <a:pt x="40" y="5"/>
                    <a:pt x="40" y="0"/>
                  </a:cubicBezTo>
                  <a:cubicBezTo>
                    <a:pt x="101" y="0"/>
                    <a:pt x="101" y="0"/>
                    <a:pt x="101" y="0"/>
                  </a:cubicBezTo>
                  <a:cubicBezTo>
                    <a:pt x="101" y="81"/>
                    <a:pt x="101" y="81"/>
                    <a:pt x="101" y="81"/>
                  </a:cubicBezTo>
                  <a:cubicBezTo>
                    <a:pt x="105" y="80"/>
                    <a:pt x="105" y="80"/>
                    <a:pt x="105" y="80"/>
                  </a:cubicBezTo>
                </a:path>
              </a:pathLst>
            </a:custGeom>
            <a:solidFill>
              <a:srgbClr val="CC4646">
                <a:alpha val="100000"/>
              </a:srgbClr>
            </a:solidFill>
            <a:ln w="9525">
              <a:noFill/>
            </a:ln>
          </p:spPr>
          <p:txBody>
            <a:bodyPr/>
            <a:lstStyle/>
            <a:p>
              <a:endParaRPr lang="zh-CN" altLang="en-US"/>
            </a:p>
          </p:txBody>
        </p:sp>
        <p:sp>
          <p:nvSpPr>
            <p:cNvPr id="19509" name="íšḻïdê"/>
            <p:cNvSpPr/>
            <p:nvPr/>
          </p:nvSpPr>
          <p:spPr>
            <a:xfrm>
              <a:off x="4120357" y="2765425"/>
              <a:ext cx="206375" cy="190500"/>
            </a:xfrm>
            <a:custGeom>
              <a:avLst/>
              <a:gdLst/>
              <a:ahLst/>
              <a:cxnLst>
                <a:cxn ang="0">
                  <a:pos x="946458681" y="432026786"/>
                </a:cxn>
                <a:cxn ang="0">
                  <a:pos x="694071228" y="864053571"/>
                </a:cxn>
                <a:cxn ang="0">
                  <a:pos x="0" y="185152393"/>
                </a:cxn>
                <a:cxn ang="0">
                  <a:pos x="357551567" y="20574000"/>
                </a:cxn>
                <a:cxn ang="0">
                  <a:pos x="483747586" y="0"/>
                </a:cxn>
                <a:cxn ang="0">
                  <a:pos x="946458681" y="432026786"/>
                </a:cxn>
              </a:cxnLst>
              <a:rect l="0" t="0" r="0" b="0"/>
              <a:pathLst>
                <a:path w="45" h="42">
                  <a:moveTo>
                    <a:pt x="45" y="21"/>
                  </a:moveTo>
                  <a:cubicBezTo>
                    <a:pt x="33" y="42"/>
                    <a:pt x="33" y="42"/>
                    <a:pt x="33" y="42"/>
                  </a:cubicBezTo>
                  <a:cubicBezTo>
                    <a:pt x="0" y="9"/>
                    <a:pt x="0" y="9"/>
                    <a:pt x="0" y="9"/>
                  </a:cubicBezTo>
                  <a:cubicBezTo>
                    <a:pt x="3" y="4"/>
                    <a:pt x="9" y="1"/>
                    <a:pt x="17" y="1"/>
                  </a:cubicBezTo>
                  <a:cubicBezTo>
                    <a:pt x="19" y="1"/>
                    <a:pt x="21" y="0"/>
                    <a:pt x="23" y="0"/>
                  </a:cubicBezTo>
                  <a:lnTo>
                    <a:pt x="45" y="21"/>
                  </a:lnTo>
                  <a:close/>
                </a:path>
              </a:pathLst>
            </a:custGeom>
            <a:solidFill>
              <a:srgbClr val="F7C52C">
                <a:alpha val="100000"/>
              </a:srgbClr>
            </a:solidFill>
            <a:ln w="9525">
              <a:noFill/>
            </a:ln>
          </p:spPr>
          <p:txBody>
            <a:bodyPr/>
            <a:lstStyle/>
            <a:p>
              <a:endParaRPr lang="zh-CN" altLang="en-US"/>
            </a:p>
          </p:txBody>
        </p:sp>
        <p:sp>
          <p:nvSpPr>
            <p:cNvPr id="19510" name="ís1ïḋê"/>
            <p:cNvSpPr/>
            <p:nvPr/>
          </p:nvSpPr>
          <p:spPr>
            <a:xfrm>
              <a:off x="4180682" y="2755900"/>
              <a:ext cx="158750" cy="277813"/>
            </a:xfrm>
            <a:custGeom>
              <a:avLst/>
              <a:gdLst/>
              <a:ahLst/>
              <a:cxnLst>
                <a:cxn ang="0">
                  <a:pos x="288017857" y="20740334"/>
                </a:cxn>
                <a:cxn ang="0">
                  <a:pos x="720044643" y="1265246934"/>
                </a:cxn>
                <a:cxn ang="0">
                  <a:pos x="596609714" y="1265246934"/>
                </a:cxn>
                <a:cxn ang="0">
                  <a:pos x="452600786" y="1265246934"/>
                </a:cxn>
                <a:cxn ang="0">
                  <a:pos x="0" y="62225558"/>
                </a:cxn>
                <a:cxn ang="0">
                  <a:pos x="123434929" y="41485223"/>
                </a:cxn>
                <a:cxn ang="0">
                  <a:pos x="288017857" y="20740334"/>
                </a:cxn>
              </a:cxnLst>
              <a:rect l="0" t="0" r="0" b="0"/>
              <a:pathLst>
                <a:path w="35" h="61">
                  <a:moveTo>
                    <a:pt x="14" y="1"/>
                  </a:moveTo>
                  <a:cubicBezTo>
                    <a:pt x="32" y="1"/>
                    <a:pt x="35" y="42"/>
                    <a:pt x="35" y="61"/>
                  </a:cubicBezTo>
                  <a:cubicBezTo>
                    <a:pt x="29" y="61"/>
                    <a:pt x="29" y="61"/>
                    <a:pt x="29" y="61"/>
                  </a:cubicBezTo>
                  <a:cubicBezTo>
                    <a:pt x="22" y="61"/>
                    <a:pt x="22" y="61"/>
                    <a:pt x="22" y="61"/>
                  </a:cubicBezTo>
                  <a:cubicBezTo>
                    <a:pt x="22" y="42"/>
                    <a:pt x="20" y="0"/>
                    <a:pt x="0" y="3"/>
                  </a:cubicBezTo>
                  <a:cubicBezTo>
                    <a:pt x="0" y="3"/>
                    <a:pt x="3" y="2"/>
                    <a:pt x="6" y="2"/>
                  </a:cubicBezTo>
                  <a:cubicBezTo>
                    <a:pt x="9" y="1"/>
                    <a:pt x="14" y="1"/>
                    <a:pt x="14" y="1"/>
                  </a:cubicBezTo>
                  <a:close/>
                </a:path>
              </a:pathLst>
            </a:custGeom>
            <a:solidFill>
              <a:srgbClr val="CC4646">
                <a:alpha val="100000"/>
              </a:srgbClr>
            </a:solidFill>
            <a:ln w="9525">
              <a:noFill/>
            </a:ln>
          </p:spPr>
          <p:txBody>
            <a:bodyPr/>
            <a:lstStyle/>
            <a:p>
              <a:endParaRPr lang="zh-CN" altLang="en-US"/>
            </a:p>
          </p:txBody>
        </p:sp>
        <p:sp>
          <p:nvSpPr>
            <p:cNvPr id="19511" name="iSļîḑe"/>
            <p:cNvSpPr/>
            <p:nvPr/>
          </p:nvSpPr>
          <p:spPr>
            <a:xfrm>
              <a:off x="4426744" y="2751137"/>
              <a:ext cx="131763" cy="287338"/>
            </a:xfrm>
            <a:custGeom>
              <a:avLst/>
              <a:gdLst/>
              <a:ahLst/>
              <a:cxnLst>
                <a:cxn ang="0">
                  <a:pos x="0" y="104011795"/>
                </a:cxn>
                <a:cxn ang="0">
                  <a:pos x="61933154" y="145611952"/>
                </a:cxn>
                <a:cxn ang="0">
                  <a:pos x="330302580" y="1310525813"/>
                </a:cxn>
                <a:cxn ang="0">
                  <a:pos x="495451598" y="1289723454"/>
                </a:cxn>
                <a:cxn ang="0">
                  <a:pos x="598672006" y="1310525813"/>
                </a:cxn>
                <a:cxn ang="0">
                  <a:pos x="330302580" y="104011795"/>
                </a:cxn>
                <a:cxn ang="0">
                  <a:pos x="268369426" y="41604718"/>
                </a:cxn>
                <a:cxn ang="0">
                  <a:pos x="165149018" y="20802359"/>
                </a:cxn>
                <a:cxn ang="0">
                  <a:pos x="0" y="20802359"/>
                </a:cxn>
                <a:cxn ang="0">
                  <a:pos x="0" y="20802359"/>
                </a:cxn>
                <a:cxn ang="0">
                  <a:pos x="0" y="62407077"/>
                </a:cxn>
                <a:cxn ang="0">
                  <a:pos x="0" y="104011795"/>
                </a:cxn>
              </a:cxnLst>
              <a:rect l="0" t="0" r="0" b="0"/>
              <a:pathLst>
                <a:path w="29" h="63">
                  <a:moveTo>
                    <a:pt x="0" y="5"/>
                  </a:moveTo>
                  <a:cubicBezTo>
                    <a:pt x="1" y="5"/>
                    <a:pt x="2" y="6"/>
                    <a:pt x="3" y="7"/>
                  </a:cubicBezTo>
                  <a:cubicBezTo>
                    <a:pt x="14" y="16"/>
                    <a:pt x="17" y="48"/>
                    <a:pt x="16" y="63"/>
                  </a:cubicBezTo>
                  <a:cubicBezTo>
                    <a:pt x="24" y="62"/>
                    <a:pt x="24" y="62"/>
                    <a:pt x="24" y="62"/>
                  </a:cubicBezTo>
                  <a:cubicBezTo>
                    <a:pt x="29" y="63"/>
                    <a:pt x="29" y="63"/>
                    <a:pt x="29" y="63"/>
                  </a:cubicBezTo>
                  <a:cubicBezTo>
                    <a:pt x="29" y="48"/>
                    <a:pt x="27" y="16"/>
                    <a:pt x="16" y="5"/>
                  </a:cubicBezTo>
                  <a:cubicBezTo>
                    <a:pt x="15" y="4"/>
                    <a:pt x="14" y="3"/>
                    <a:pt x="13" y="2"/>
                  </a:cubicBezTo>
                  <a:cubicBezTo>
                    <a:pt x="12" y="1"/>
                    <a:pt x="10" y="1"/>
                    <a:pt x="8" y="1"/>
                  </a:cubicBezTo>
                  <a:cubicBezTo>
                    <a:pt x="8" y="1"/>
                    <a:pt x="3" y="0"/>
                    <a:pt x="0" y="1"/>
                  </a:cubicBezTo>
                  <a:cubicBezTo>
                    <a:pt x="0" y="1"/>
                    <a:pt x="0" y="1"/>
                    <a:pt x="0" y="1"/>
                  </a:cubicBezTo>
                  <a:cubicBezTo>
                    <a:pt x="0" y="3"/>
                    <a:pt x="0" y="3"/>
                    <a:pt x="0" y="3"/>
                  </a:cubicBezTo>
                  <a:cubicBezTo>
                    <a:pt x="0" y="3"/>
                    <a:pt x="0" y="4"/>
                    <a:pt x="0" y="5"/>
                  </a:cubicBezTo>
                </a:path>
              </a:pathLst>
            </a:custGeom>
            <a:solidFill>
              <a:srgbClr val="CC4646">
                <a:alpha val="100000"/>
              </a:srgbClr>
            </a:solidFill>
            <a:ln w="9525">
              <a:noFill/>
            </a:ln>
          </p:spPr>
          <p:txBody>
            <a:bodyPr/>
            <a:lstStyle/>
            <a:p>
              <a:endParaRPr lang="zh-CN" altLang="en-US"/>
            </a:p>
          </p:txBody>
        </p:sp>
        <p:sp>
          <p:nvSpPr>
            <p:cNvPr id="19512" name="ïṥ1îḑé"/>
            <p:cNvSpPr/>
            <p:nvPr/>
          </p:nvSpPr>
          <p:spPr>
            <a:xfrm>
              <a:off x="4339432" y="3106737"/>
              <a:ext cx="169863" cy="104775"/>
            </a:xfrm>
            <a:custGeom>
              <a:avLst/>
              <a:gdLst/>
              <a:ahLst/>
              <a:cxnLst>
                <a:cxn ang="0">
                  <a:pos x="779822669" y="0"/>
                </a:cxn>
                <a:cxn ang="0">
                  <a:pos x="0" y="0"/>
                </a:cxn>
                <a:cxn ang="0">
                  <a:pos x="0" y="228272837"/>
                </a:cxn>
                <a:cxn ang="0">
                  <a:pos x="252916825" y="477295679"/>
                </a:cxn>
                <a:cxn ang="0">
                  <a:pos x="526905844" y="477295679"/>
                </a:cxn>
                <a:cxn ang="0">
                  <a:pos x="779822669" y="228272837"/>
                </a:cxn>
                <a:cxn ang="0">
                  <a:pos x="779822669" y="0"/>
                </a:cxn>
              </a:cxnLst>
              <a:rect l="0" t="0" r="0" b="0"/>
              <a:pathLst>
                <a:path w="37" h="23">
                  <a:moveTo>
                    <a:pt x="37" y="0"/>
                  </a:moveTo>
                  <a:cubicBezTo>
                    <a:pt x="0" y="0"/>
                    <a:pt x="0" y="0"/>
                    <a:pt x="0" y="0"/>
                  </a:cubicBezTo>
                  <a:cubicBezTo>
                    <a:pt x="0" y="0"/>
                    <a:pt x="0" y="5"/>
                    <a:pt x="0" y="11"/>
                  </a:cubicBezTo>
                  <a:cubicBezTo>
                    <a:pt x="0" y="18"/>
                    <a:pt x="6" y="23"/>
                    <a:pt x="12" y="23"/>
                  </a:cubicBezTo>
                  <a:cubicBezTo>
                    <a:pt x="25" y="23"/>
                    <a:pt x="25" y="23"/>
                    <a:pt x="25" y="23"/>
                  </a:cubicBezTo>
                  <a:cubicBezTo>
                    <a:pt x="31" y="23"/>
                    <a:pt x="37" y="18"/>
                    <a:pt x="37" y="11"/>
                  </a:cubicBezTo>
                  <a:cubicBezTo>
                    <a:pt x="37" y="5"/>
                    <a:pt x="37" y="0"/>
                    <a:pt x="37" y="0"/>
                  </a:cubicBezTo>
                </a:path>
              </a:pathLst>
            </a:custGeom>
            <a:solidFill>
              <a:srgbClr val="797593">
                <a:alpha val="100000"/>
              </a:srgbClr>
            </a:solidFill>
            <a:ln w="9525">
              <a:noFill/>
            </a:ln>
          </p:spPr>
          <p:txBody>
            <a:bodyPr/>
            <a:lstStyle/>
            <a:p>
              <a:endParaRPr lang="zh-CN" altLang="en-US"/>
            </a:p>
          </p:txBody>
        </p:sp>
        <p:sp>
          <p:nvSpPr>
            <p:cNvPr id="19513" name="îşļîḋê"/>
            <p:cNvSpPr/>
            <p:nvPr/>
          </p:nvSpPr>
          <p:spPr>
            <a:xfrm>
              <a:off x="4426744" y="2755900"/>
              <a:ext cx="100013" cy="22225"/>
            </a:xfrm>
            <a:custGeom>
              <a:avLst/>
              <a:gdLst/>
              <a:ahLst/>
              <a:cxnLst>
                <a:cxn ang="0">
                  <a:pos x="61998968" y="0"/>
                </a:cxn>
                <a:cxn ang="0">
                  <a:pos x="0" y="0"/>
                </a:cxn>
                <a:cxn ang="0">
                  <a:pos x="0" y="0"/>
                </a:cxn>
                <a:cxn ang="0">
                  <a:pos x="0" y="0"/>
                </a:cxn>
                <a:cxn ang="0">
                  <a:pos x="61998968" y="0"/>
                </a:cxn>
                <a:cxn ang="0">
                  <a:pos x="165330581" y="0"/>
                </a:cxn>
                <a:cxn ang="0">
                  <a:pos x="268666740" y="19758025"/>
                </a:cxn>
                <a:cxn ang="0">
                  <a:pos x="268666740" y="19758025"/>
                </a:cxn>
                <a:cxn ang="0">
                  <a:pos x="454663644" y="98790125"/>
                </a:cxn>
                <a:cxn ang="0">
                  <a:pos x="454663644" y="98790125"/>
                </a:cxn>
                <a:cxn ang="0">
                  <a:pos x="268666740" y="19758025"/>
                </a:cxn>
                <a:cxn ang="0">
                  <a:pos x="165330581" y="0"/>
                </a:cxn>
                <a:cxn ang="0">
                  <a:pos x="61998968" y="0"/>
                </a:cxn>
              </a:cxnLst>
              <a:rect l="0" t="0" r="0" b="0"/>
              <a:pathLst>
                <a:path w="22" h="5">
                  <a:moveTo>
                    <a:pt x="3" y="0"/>
                  </a:moveTo>
                  <a:cubicBezTo>
                    <a:pt x="2" y="0"/>
                    <a:pt x="1" y="0"/>
                    <a:pt x="0" y="0"/>
                  </a:cubicBezTo>
                  <a:cubicBezTo>
                    <a:pt x="0" y="0"/>
                    <a:pt x="0" y="0"/>
                    <a:pt x="0" y="0"/>
                  </a:cubicBezTo>
                  <a:cubicBezTo>
                    <a:pt x="0" y="0"/>
                    <a:pt x="0" y="0"/>
                    <a:pt x="0" y="0"/>
                  </a:cubicBezTo>
                  <a:cubicBezTo>
                    <a:pt x="1" y="0"/>
                    <a:pt x="2" y="0"/>
                    <a:pt x="3" y="0"/>
                  </a:cubicBezTo>
                  <a:cubicBezTo>
                    <a:pt x="6" y="0"/>
                    <a:pt x="8" y="0"/>
                    <a:pt x="8" y="0"/>
                  </a:cubicBezTo>
                  <a:cubicBezTo>
                    <a:pt x="10" y="0"/>
                    <a:pt x="12" y="0"/>
                    <a:pt x="13" y="1"/>
                  </a:cubicBezTo>
                  <a:cubicBezTo>
                    <a:pt x="13" y="1"/>
                    <a:pt x="13" y="1"/>
                    <a:pt x="13" y="1"/>
                  </a:cubicBezTo>
                  <a:cubicBezTo>
                    <a:pt x="17" y="2"/>
                    <a:pt x="19" y="3"/>
                    <a:pt x="22" y="5"/>
                  </a:cubicBezTo>
                  <a:cubicBezTo>
                    <a:pt x="22" y="5"/>
                    <a:pt x="22" y="5"/>
                    <a:pt x="22" y="5"/>
                  </a:cubicBezTo>
                  <a:cubicBezTo>
                    <a:pt x="19" y="3"/>
                    <a:pt x="16" y="2"/>
                    <a:pt x="13" y="1"/>
                  </a:cubicBezTo>
                  <a:cubicBezTo>
                    <a:pt x="12" y="0"/>
                    <a:pt x="10" y="0"/>
                    <a:pt x="8" y="0"/>
                  </a:cubicBezTo>
                  <a:cubicBezTo>
                    <a:pt x="8" y="0"/>
                    <a:pt x="6" y="0"/>
                    <a:pt x="3" y="0"/>
                  </a:cubicBezTo>
                </a:path>
              </a:pathLst>
            </a:custGeom>
            <a:solidFill>
              <a:srgbClr val="EFCF95">
                <a:alpha val="100000"/>
              </a:srgbClr>
            </a:solidFill>
            <a:ln w="9525">
              <a:noFill/>
            </a:ln>
          </p:spPr>
          <p:txBody>
            <a:bodyPr/>
            <a:lstStyle/>
            <a:p>
              <a:endParaRPr lang="zh-CN" altLang="en-US"/>
            </a:p>
          </p:txBody>
        </p:sp>
        <p:sp>
          <p:nvSpPr>
            <p:cNvPr id="19514" name="íṣļîďê"/>
            <p:cNvSpPr/>
            <p:nvPr/>
          </p:nvSpPr>
          <p:spPr>
            <a:xfrm>
              <a:off x="4485482" y="2760662"/>
              <a:ext cx="41275" cy="17463"/>
            </a:xfrm>
            <a:custGeom>
              <a:avLst/>
              <a:gdLst/>
              <a:ahLst/>
              <a:cxnLst>
                <a:cxn ang="0">
                  <a:pos x="0" y="0"/>
                </a:cxn>
                <a:cxn ang="0">
                  <a:pos x="63095717" y="57178228"/>
                </a:cxn>
                <a:cxn ang="0">
                  <a:pos x="63095717" y="57178228"/>
                </a:cxn>
                <a:cxn ang="0">
                  <a:pos x="189291736" y="76239092"/>
                </a:cxn>
                <a:cxn ang="0">
                  <a:pos x="0" y="0"/>
                </a:cxn>
              </a:cxnLst>
              <a:rect l="0" t="0" r="0" b="0"/>
              <a:pathLst>
                <a:path w="9" h="4">
                  <a:moveTo>
                    <a:pt x="0" y="0"/>
                  </a:moveTo>
                  <a:cubicBezTo>
                    <a:pt x="1" y="1"/>
                    <a:pt x="2" y="2"/>
                    <a:pt x="3" y="3"/>
                  </a:cubicBezTo>
                  <a:cubicBezTo>
                    <a:pt x="3" y="3"/>
                    <a:pt x="3" y="3"/>
                    <a:pt x="3" y="3"/>
                  </a:cubicBezTo>
                  <a:cubicBezTo>
                    <a:pt x="5" y="3"/>
                    <a:pt x="7" y="3"/>
                    <a:pt x="9" y="4"/>
                  </a:cubicBezTo>
                  <a:cubicBezTo>
                    <a:pt x="6" y="2"/>
                    <a:pt x="4" y="1"/>
                    <a:pt x="0" y="0"/>
                  </a:cubicBezTo>
                </a:path>
              </a:pathLst>
            </a:custGeom>
            <a:solidFill>
              <a:srgbClr val="E8A019">
                <a:alpha val="100000"/>
              </a:srgbClr>
            </a:solidFill>
            <a:ln w="9525">
              <a:noFill/>
            </a:ln>
          </p:spPr>
          <p:txBody>
            <a:bodyPr/>
            <a:lstStyle/>
            <a:p>
              <a:endParaRPr lang="zh-CN" altLang="en-US"/>
            </a:p>
          </p:txBody>
        </p:sp>
        <p:sp>
          <p:nvSpPr>
            <p:cNvPr id="19515" name="îSlíḋè"/>
            <p:cNvSpPr/>
            <p:nvPr/>
          </p:nvSpPr>
          <p:spPr>
            <a:xfrm>
              <a:off x="4412457" y="2760662"/>
              <a:ext cx="14288" cy="0"/>
            </a:xfrm>
            <a:custGeom>
              <a:avLst/>
              <a:gdLst/>
              <a:ahLst/>
              <a:cxnLst>
                <a:cxn ang="0">
                  <a:pos x="68048981" y="0"/>
                </a:cxn>
                <a:cxn ang="0">
                  <a:pos x="0" y="0"/>
                </a:cxn>
                <a:cxn ang="0">
                  <a:pos x="0" y="0"/>
                </a:cxn>
                <a:cxn ang="0">
                  <a:pos x="68048981" y="0"/>
                </a:cxn>
                <a:cxn ang="0">
                  <a:pos x="68048981" y="0"/>
                </a:cxn>
              </a:cxnLst>
              <a:rect l="0" t="0" r="0" b="0"/>
              <a:pathLst>
                <a:path w="3">
                  <a:moveTo>
                    <a:pt x="3" y="0"/>
                  </a:moveTo>
                  <a:cubicBezTo>
                    <a:pt x="0" y="0"/>
                    <a:pt x="0" y="0"/>
                    <a:pt x="0" y="0"/>
                  </a:cubicBezTo>
                  <a:cubicBezTo>
                    <a:pt x="0" y="0"/>
                    <a:pt x="0" y="0"/>
                    <a:pt x="0" y="0"/>
                  </a:cubicBezTo>
                  <a:cubicBezTo>
                    <a:pt x="3" y="0"/>
                    <a:pt x="3" y="0"/>
                    <a:pt x="3" y="0"/>
                  </a:cubicBezTo>
                  <a:cubicBezTo>
                    <a:pt x="3" y="0"/>
                    <a:pt x="3" y="0"/>
                    <a:pt x="3" y="0"/>
                  </a:cubicBezTo>
                </a:path>
              </a:pathLst>
            </a:custGeom>
            <a:solidFill>
              <a:srgbClr val="EFCF95">
                <a:alpha val="100000"/>
              </a:srgbClr>
            </a:solidFill>
            <a:ln w="9525">
              <a:noFill/>
            </a:ln>
          </p:spPr>
          <p:txBody>
            <a:bodyPr/>
            <a:lstStyle/>
            <a:p>
              <a:endParaRPr lang="zh-CN" altLang="en-US"/>
            </a:p>
          </p:txBody>
        </p:sp>
        <p:sp>
          <p:nvSpPr>
            <p:cNvPr id="19516" name="iṥḻíḍe"/>
            <p:cNvSpPr/>
            <p:nvPr/>
          </p:nvSpPr>
          <p:spPr>
            <a:xfrm>
              <a:off x="4412457" y="2760662"/>
              <a:ext cx="28575" cy="31750"/>
            </a:xfrm>
            <a:custGeom>
              <a:avLst/>
              <a:gdLst/>
              <a:ahLst/>
              <a:cxnLst>
                <a:cxn ang="0">
                  <a:pos x="68046600" y="0"/>
                </a:cxn>
                <a:cxn ang="0">
                  <a:pos x="0" y="0"/>
                </a:cxn>
                <a:cxn ang="0">
                  <a:pos x="22683788" y="82291464"/>
                </a:cxn>
                <a:cxn ang="0">
                  <a:pos x="22683788" y="144008929"/>
                </a:cxn>
                <a:cxn ang="0">
                  <a:pos x="68046600" y="123434929"/>
                </a:cxn>
                <a:cxn ang="0">
                  <a:pos x="136088438" y="102865464"/>
                </a:cxn>
                <a:cxn ang="0">
                  <a:pos x="68046600" y="61717464"/>
                </a:cxn>
                <a:cxn ang="0">
                  <a:pos x="68046600" y="20574000"/>
                </a:cxn>
                <a:cxn ang="0">
                  <a:pos x="68046600" y="0"/>
                </a:cxn>
              </a:cxnLst>
              <a:rect l="0" t="0" r="0" b="0"/>
              <a:pathLst>
                <a:path w="6" h="7">
                  <a:moveTo>
                    <a:pt x="3" y="0"/>
                  </a:moveTo>
                  <a:cubicBezTo>
                    <a:pt x="0" y="0"/>
                    <a:pt x="0" y="0"/>
                    <a:pt x="0" y="0"/>
                  </a:cubicBezTo>
                  <a:cubicBezTo>
                    <a:pt x="0" y="2"/>
                    <a:pt x="1" y="4"/>
                    <a:pt x="1" y="4"/>
                  </a:cubicBezTo>
                  <a:cubicBezTo>
                    <a:pt x="1" y="5"/>
                    <a:pt x="0" y="7"/>
                    <a:pt x="1" y="7"/>
                  </a:cubicBezTo>
                  <a:cubicBezTo>
                    <a:pt x="1" y="7"/>
                    <a:pt x="2" y="7"/>
                    <a:pt x="3" y="6"/>
                  </a:cubicBezTo>
                  <a:cubicBezTo>
                    <a:pt x="4" y="6"/>
                    <a:pt x="5" y="5"/>
                    <a:pt x="6" y="5"/>
                  </a:cubicBezTo>
                  <a:cubicBezTo>
                    <a:pt x="5" y="4"/>
                    <a:pt x="4" y="3"/>
                    <a:pt x="3" y="3"/>
                  </a:cubicBezTo>
                  <a:cubicBezTo>
                    <a:pt x="3" y="2"/>
                    <a:pt x="3" y="1"/>
                    <a:pt x="3" y="1"/>
                  </a:cubicBezTo>
                  <a:cubicBezTo>
                    <a:pt x="3" y="0"/>
                    <a:pt x="3" y="0"/>
                    <a:pt x="3" y="0"/>
                  </a:cubicBezTo>
                </a:path>
              </a:pathLst>
            </a:custGeom>
            <a:solidFill>
              <a:srgbClr val="E8A019">
                <a:alpha val="100000"/>
              </a:srgbClr>
            </a:solidFill>
            <a:ln w="9525">
              <a:noFill/>
            </a:ln>
          </p:spPr>
          <p:txBody>
            <a:bodyPr/>
            <a:lstStyle/>
            <a:p>
              <a:endParaRPr lang="zh-CN" altLang="en-US"/>
            </a:p>
          </p:txBody>
        </p:sp>
        <p:sp>
          <p:nvSpPr>
            <p:cNvPr id="19517" name="îsliḋè"/>
            <p:cNvSpPr/>
            <p:nvPr/>
          </p:nvSpPr>
          <p:spPr>
            <a:xfrm>
              <a:off x="4426744" y="2755900"/>
              <a:ext cx="73025" cy="26988"/>
            </a:xfrm>
            <a:custGeom>
              <a:avLst/>
              <a:gdLst/>
              <a:ahLst/>
              <a:cxnLst>
                <a:cxn ang="0">
                  <a:pos x="62491144" y="0"/>
                </a:cxn>
                <a:cxn ang="0">
                  <a:pos x="0" y="0"/>
                </a:cxn>
                <a:cxn ang="0">
                  <a:pos x="0" y="0"/>
                </a:cxn>
                <a:cxn ang="0">
                  <a:pos x="0" y="20232004"/>
                </a:cxn>
                <a:cxn ang="0">
                  <a:pos x="0" y="20232004"/>
                </a:cxn>
                <a:cxn ang="0">
                  <a:pos x="0" y="40464008"/>
                </a:cxn>
                <a:cxn ang="0">
                  <a:pos x="0" y="80928016"/>
                </a:cxn>
                <a:cxn ang="0">
                  <a:pos x="62491144" y="121392024"/>
                </a:cxn>
                <a:cxn ang="0">
                  <a:pos x="62491144" y="121392024"/>
                </a:cxn>
                <a:cxn ang="0">
                  <a:pos x="312460283" y="80928016"/>
                </a:cxn>
                <a:cxn ang="0">
                  <a:pos x="333290664" y="80928016"/>
                </a:cxn>
                <a:cxn ang="0">
                  <a:pos x="270799520" y="20232004"/>
                </a:cxn>
                <a:cxn ang="0">
                  <a:pos x="270799520" y="20232004"/>
                </a:cxn>
                <a:cxn ang="0">
                  <a:pos x="166647614" y="0"/>
                </a:cxn>
                <a:cxn ang="0">
                  <a:pos x="62491144" y="0"/>
                </a:cxn>
              </a:cxnLst>
              <a:rect l="0" t="0" r="0" b="0"/>
              <a:pathLst>
                <a:path w="16" h="6">
                  <a:moveTo>
                    <a:pt x="3" y="0"/>
                  </a:moveTo>
                  <a:cubicBezTo>
                    <a:pt x="2" y="0"/>
                    <a:pt x="1" y="0"/>
                    <a:pt x="0" y="0"/>
                  </a:cubicBezTo>
                  <a:cubicBezTo>
                    <a:pt x="0" y="0"/>
                    <a:pt x="0" y="0"/>
                    <a:pt x="0" y="0"/>
                  </a:cubicBezTo>
                  <a:cubicBezTo>
                    <a:pt x="0" y="1"/>
                    <a:pt x="0" y="1"/>
                    <a:pt x="0" y="1"/>
                  </a:cubicBezTo>
                  <a:cubicBezTo>
                    <a:pt x="0" y="1"/>
                    <a:pt x="0" y="1"/>
                    <a:pt x="0" y="1"/>
                  </a:cubicBezTo>
                  <a:cubicBezTo>
                    <a:pt x="0" y="2"/>
                    <a:pt x="0" y="2"/>
                    <a:pt x="0" y="2"/>
                  </a:cubicBezTo>
                  <a:cubicBezTo>
                    <a:pt x="0" y="2"/>
                    <a:pt x="0" y="3"/>
                    <a:pt x="0" y="4"/>
                  </a:cubicBezTo>
                  <a:cubicBezTo>
                    <a:pt x="1" y="4"/>
                    <a:pt x="2" y="5"/>
                    <a:pt x="3" y="6"/>
                  </a:cubicBezTo>
                  <a:cubicBezTo>
                    <a:pt x="3" y="6"/>
                    <a:pt x="3" y="6"/>
                    <a:pt x="3" y="6"/>
                  </a:cubicBezTo>
                  <a:cubicBezTo>
                    <a:pt x="6" y="5"/>
                    <a:pt x="10" y="4"/>
                    <a:pt x="15" y="4"/>
                  </a:cubicBezTo>
                  <a:cubicBezTo>
                    <a:pt x="15" y="4"/>
                    <a:pt x="16" y="4"/>
                    <a:pt x="16" y="4"/>
                  </a:cubicBezTo>
                  <a:cubicBezTo>
                    <a:pt x="15" y="3"/>
                    <a:pt x="14" y="2"/>
                    <a:pt x="13" y="1"/>
                  </a:cubicBezTo>
                  <a:cubicBezTo>
                    <a:pt x="13" y="1"/>
                    <a:pt x="13" y="1"/>
                    <a:pt x="13" y="1"/>
                  </a:cubicBezTo>
                  <a:cubicBezTo>
                    <a:pt x="12" y="0"/>
                    <a:pt x="10" y="0"/>
                    <a:pt x="8" y="0"/>
                  </a:cubicBezTo>
                  <a:cubicBezTo>
                    <a:pt x="8" y="0"/>
                    <a:pt x="6" y="0"/>
                    <a:pt x="3" y="0"/>
                  </a:cubicBezTo>
                </a:path>
              </a:pathLst>
            </a:custGeom>
            <a:solidFill>
              <a:srgbClr val="BF3929">
                <a:alpha val="100000"/>
              </a:srgbClr>
            </a:solidFill>
            <a:ln w="9525">
              <a:noFill/>
            </a:ln>
          </p:spPr>
          <p:txBody>
            <a:bodyPr/>
            <a:lstStyle/>
            <a:p>
              <a:endParaRPr lang="zh-CN" altLang="en-US"/>
            </a:p>
          </p:txBody>
        </p:sp>
        <p:sp>
          <p:nvSpPr>
            <p:cNvPr id="19518" name="íṧlíde"/>
            <p:cNvSpPr/>
            <p:nvPr/>
          </p:nvSpPr>
          <p:spPr>
            <a:xfrm>
              <a:off x="4339432" y="3084512"/>
              <a:ext cx="169863" cy="31750"/>
            </a:xfrm>
            <a:prstGeom prst="rect">
              <a:avLst/>
            </a:prstGeom>
            <a:solidFill>
              <a:srgbClr val="83243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19" name="iŝḻíḑé"/>
            <p:cNvSpPr/>
            <p:nvPr/>
          </p:nvSpPr>
          <p:spPr>
            <a:xfrm>
              <a:off x="4275932" y="2960687"/>
              <a:ext cx="68263" cy="55563"/>
            </a:xfrm>
            <a:custGeom>
              <a:avLst/>
              <a:gdLst/>
              <a:ahLst/>
              <a:cxnLst>
                <a:cxn ang="0">
                  <a:pos x="269233823" y="257270581"/>
                </a:cxn>
                <a:cxn ang="0">
                  <a:pos x="310655811" y="214394466"/>
                </a:cxn>
                <a:cxn ang="0">
                  <a:pos x="310655811" y="42880745"/>
                </a:cxn>
                <a:cxn ang="0">
                  <a:pos x="269233823" y="0"/>
                </a:cxn>
                <a:cxn ang="0">
                  <a:pos x="41421988" y="0"/>
                </a:cxn>
                <a:cxn ang="0">
                  <a:pos x="0" y="42880745"/>
                </a:cxn>
                <a:cxn ang="0">
                  <a:pos x="0" y="214394466"/>
                </a:cxn>
                <a:cxn ang="0">
                  <a:pos x="41421988" y="257270581"/>
                </a:cxn>
                <a:cxn ang="0">
                  <a:pos x="269233823" y="257270581"/>
                </a:cxn>
              </a:cxnLst>
              <a:rect l="0" t="0" r="0" b="0"/>
              <a:pathLst>
                <a:path w="15" h="12">
                  <a:moveTo>
                    <a:pt x="13" y="12"/>
                  </a:moveTo>
                  <a:cubicBezTo>
                    <a:pt x="14" y="12"/>
                    <a:pt x="15" y="11"/>
                    <a:pt x="15" y="10"/>
                  </a:cubicBezTo>
                  <a:cubicBezTo>
                    <a:pt x="15" y="2"/>
                    <a:pt x="15" y="2"/>
                    <a:pt x="15" y="2"/>
                  </a:cubicBezTo>
                  <a:cubicBezTo>
                    <a:pt x="15"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19520" name="íṥ1îdé"/>
            <p:cNvSpPr/>
            <p:nvPr/>
          </p:nvSpPr>
          <p:spPr>
            <a:xfrm>
              <a:off x="4495007" y="2960687"/>
              <a:ext cx="73025" cy="55563"/>
            </a:xfrm>
            <a:custGeom>
              <a:avLst/>
              <a:gdLst/>
              <a:ahLst/>
              <a:cxnLst>
                <a:cxn ang="0">
                  <a:pos x="270799520" y="257270581"/>
                </a:cxn>
                <a:cxn ang="0">
                  <a:pos x="333290664" y="214394466"/>
                </a:cxn>
                <a:cxn ang="0">
                  <a:pos x="333290664" y="42880745"/>
                </a:cxn>
                <a:cxn ang="0">
                  <a:pos x="270799520" y="0"/>
                </a:cxn>
                <a:cxn ang="0">
                  <a:pos x="41660763" y="0"/>
                </a:cxn>
                <a:cxn ang="0">
                  <a:pos x="0" y="42880745"/>
                </a:cxn>
                <a:cxn ang="0">
                  <a:pos x="0" y="214394466"/>
                </a:cxn>
                <a:cxn ang="0">
                  <a:pos x="41660763" y="257270581"/>
                </a:cxn>
                <a:cxn ang="0">
                  <a:pos x="270799520" y="257270581"/>
                </a:cxn>
              </a:cxnLst>
              <a:rect l="0" t="0" r="0" b="0"/>
              <a:pathLst>
                <a:path w="16" h="12">
                  <a:moveTo>
                    <a:pt x="13" y="12"/>
                  </a:moveTo>
                  <a:cubicBezTo>
                    <a:pt x="14" y="12"/>
                    <a:pt x="16" y="11"/>
                    <a:pt x="16" y="10"/>
                  </a:cubicBezTo>
                  <a:cubicBezTo>
                    <a:pt x="16" y="2"/>
                    <a:pt x="16" y="2"/>
                    <a:pt x="16" y="2"/>
                  </a:cubicBezTo>
                  <a:cubicBezTo>
                    <a:pt x="16" y="1"/>
                    <a:pt x="14" y="0"/>
                    <a:pt x="13" y="0"/>
                  </a:cubicBezTo>
                  <a:cubicBezTo>
                    <a:pt x="2" y="0"/>
                    <a:pt x="2" y="0"/>
                    <a:pt x="2" y="0"/>
                  </a:cubicBezTo>
                  <a:cubicBezTo>
                    <a:pt x="1" y="0"/>
                    <a:pt x="0" y="1"/>
                    <a:pt x="0" y="2"/>
                  </a:cubicBezTo>
                  <a:cubicBezTo>
                    <a:pt x="0" y="10"/>
                    <a:pt x="0" y="10"/>
                    <a:pt x="0" y="10"/>
                  </a:cubicBezTo>
                  <a:cubicBezTo>
                    <a:pt x="0" y="11"/>
                    <a:pt x="1" y="12"/>
                    <a:pt x="2" y="12"/>
                  </a:cubicBezTo>
                  <a:lnTo>
                    <a:pt x="13" y="12"/>
                  </a:lnTo>
                  <a:close/>
                </a:path>
              </a:pathLst>
            </a:custGeom>
            <a:solidFill>
              <a:srgbClr val="473F3C">
                <a:alpha val="100000"/>
              </a:srgbClr>
            </a:solidFill>
            <a:ln w="9525">
              <a:noFill/>
            </a:ln>
          </p:spPr>
          <p:txBody>
            <a:bodyPr/>
            <a:lstStyle/>
            <a:p>
              <a:endParaRPr lang="zh-CN" altLang="en-US"/>
            </a:p>
          </p:txBody>
        </p:sp>
        <p:sp>
          <p:nvSpPr>
            <p:cNvPr id="19521" name="îṡlîḍe"/>
            <p:cNvSpPr/>
            <p:nvPr/>
          </p:nvSpPr>
          <p:spPr>
            <a:xfrm>
              <a:off x="4791869" y="2933700"/>
              <a:ext cx="606425" cy="450850"/>
            </a:xfrm>
            <a:custGeom>
              <a:avLst/>
              <a:gdLst/>
              <a:ahLst/>
              <a:cxnLst>
                <a:cxn ang="0">
                  <a:pos x="2147483646" y="1036964108"/>
                </a:cxn>
                <a:cxn ang="0">
                  <a:pos x="2147483646" y="933268608"/>
                </a:cxn>
                <a:cxn ang="0">
                  <a:pos x="2058192771" y="1161398708"/>
                </a:cxn>
                <a:cxn ang="0">
                  <a:pos x="1600816093" y="1451750662"/>
                </a:cxn>
                <a:cxn ang="0">
                  <a:pos x="1018702808" y="1576185262"/>
                </a:cxn>
                <a:cxn ang="0">
                  <a:pos x="602904999" y="1472489762"/>
                </a:cxn>
                <a:cxn ang="0">
                  <a:pos x="519747261" y="1368794262"/>
                </a:cxn>
                <a:cxn ang="0">
                  <a:pos x="478163833" y="1285837862"/>
                </a:cxn>
                <a:cxn ang="0">
                  <a:pos x="519747261" y="1119920508"/>
                </a:cxn>
                <a:cxn ang="0">
                  <a:pos x="706854452" y="891790408"/>
                </a:cxn>
                <a:cxn ang="0">
                  <a:pos x="1164231130" y="601438454"/>
                </a:cxn>
                <a:cxn ang="0">
                  <a:pos x="1746344414" y="477003854"/>
                </a:cxn>
                <a:cxn ang="0">
                  <a:pos x="2147483646" y="601438454"/>
                </a:cxn>
                <a:cxn ang="0">
                  <a:pos x="2147483646" y="684394854"/>
                </a:cxn>
                <a:cxn ang="0">
                  <a:pos x="2147483646" y="788094908"/>
                </a:cxn>
                <a:cxn ang="0">
                  <a:pos x="2147483646" y="933268608"/>
                </a:cxn>
                <a:cxn ang="0">
                  <a:pos x="2147483646" y="1036964108"/>
                </a:cxn>
                <a:cxn ang="0">
                  <a:pos x="2147483646" y="1119920508"/>
                </a:cxn>
                <a:cxn ang="0">
                  <a:pos x="2147483646" y="788094908"/>
                </a:cxn>
                <a:cxn ang="0">
                  <a:pos x="2147483646" y="456264754"/>
                </a:cxn>
                <a:cxn ang="0">
                  <a:pos x="2147483646" y="124434600"/>
                </a:cxn>
                <a:cxn ang="0">
                  <a:pos x="1746344414" y="0"/>
                </a:cxn>
                <a:cxn ang="0">
                  <a:pos x="769225035" y="269612854"/>
                </a:cxn>
                <a:cxn ang="0">
                  <a:pos x="374218940" y="559960254"/>
                </a:cxn>
                <a:cxn ang="0">
                  <a:pos x="83157738" y="933268608"/>
                </a:cxn>
                <a:cxn ang="0">
                  <a:pos x="0" y="1285837862"/>
                </a:cxn>
                <a:cxn ang="0">
                  <a:pos x="83157738" y="1617663462"/>
                </a:cxn>
                <a:cxn ang="0">
                  <a:pos x="457376678" y="1949493616"/>
                </a:cxn>
                <a:cxn ang="0">
                  <a:pos x="1018702808" y="2053189116"/>
                </a:cxn>
                <a:cxn ang="0">
                  <a:pos x="1995822188" y="1783576262"/>
                </a:cxn>
                <a:cxn ang="0">
                  <a:pos x="2147483646" y="1513967962"/>
                </a:cxn>
                <a:cxn ang="0">
                  <a:pos x="2147483646" y="1119920508"/>
                </a:cxn>
                <a:cxn ang="0">
                  <a:pos x="2147483646" y="1036964108"/>
                </a:cxn>
              </a:cxnLst>
              <a:rect l="0" t="0" r="0" b="0"/>
              <a:pathLst>
                <a:path w="133" h="99">
                  <a:moveTo>
                    <a:pt x="118" y="50"/>
                  </a:moveTo>
                  <a:cubicBezTo>
                    <a:pt x="108" y="45"/>
                    <a:pt x="108" y="45"/>
                    <a:pt x="108" y="45"/>
                  </a:cubicBezTo>
                  <a:cubicBezTo>
                    <a:pt x="106" y="48"/>
                    <a:pt x="103" y="52"/>
                    <a:pt x="99" y="56"/>
                  </a:cubicBezTo>
                  <a:cubicBezTo>
                    <a:pt x="94" y="62"/>
                    <a:pt x="86" y="67"/>
                    <a:pt x="77" y="70"/>
                  </a:cubicBezTo>
                  <a:cubicBezTo>
                    <a:pt x="68" y="74"/>
                    <a:pt x="58" y="76"/>
                    <a:pt x="49" y="76"/>
                  </a:cubicBezTo>
                  <a:cubicBezTo>
                    <a:pt x="39" y="76"/>
                    <a:pt x="32" y="73"/>
                    <a:pt x="29" y="71"/>
                  </a:cubicBezTo>
                  <a:cubicBezTo>
                    <a:pt x="27" y="69"/>
                    <a:pt x="25" y="68"/>
                    <a:pt x="25" y="66"/>
                  </a:cubicBezTo>
                  <a:cubicBezTo>
                    <a:pt x="24" y="65"/>
                    <a:pt x="23" y="64"/>
                    <a:pt x="23" y="62"/>
                  </a:cubicBezTo>
                  <a:cubicBezTo>
                    <a:pt x="23" y="60"/>
                    <a:pt x="24" y="57"/>
                    <a:pt x="25" y="54"/>
                  </a:cubicBezTo>
                  <a:cubicBezTo>
                    <a:pt x="27" y="51"/>
                    <a:pt x="30" y="47"/>
                    <a:pt x="34" y="43"/>
                  </a:cubicBezTo>
                  <a:cubicBezTo>
                    <a:pt x="39" y="38"/>
                    <a:pt x="47" y="33"/>
                    <a:pt x="56" y="29"/>
                  </a:cubicBezTo>
                  <a:cubicBezTo>
                    <a:pt x="65" y="26"/>
                    <a:pt x="75" y="23"/>
                    <a:pt x="84" y="23"/>
                  </a:cubicBezTo>
                  <a:cubicBezTo>
                    <a:pt x="93" y="23"/>
                    <a:pt x="100" y="26"/>
                    <a:pt x="104" y="29"/>
                  </a:cubicBezTo>
                  <a:cubicBezTo>
                    <a:pt x="106" y="30"/>
                    <a:pt x="108" y="31"/>
                    <a:pt x="108" y="33"/>
                  </a:cubicBezTo>
                  <a:cubicBezTo>
                    <a:pt x="109" y="34"/>
                    <a:pt x="109" y="36"/>
                    <a:pt x="109" y="38"/>
                  </a:cubicBezTo>
                  <a:cubicBezTo>
                    <a:pt x="109" y="39"/>
                    <a:pt x="109" y="42"/>
                    <a:pt x="108" y="45"/>
                  </a:cubicBezTo>
                  <a:cubicBezTo>
                    <a:pt x="118" y="50"/>
                    <a:pt x="118" y="50"/>
                    <a:pt x="118" y="50"/>
                  </a:cubicBezTo>
                  <a:cubicBezTo>
                    <a:pt x="129" y="54"/>
                    <a:pt x="129" y="54"/>
                    <a:pt x="129" y="54"/>
                  </a:cubicBezTo>
                  <a:cubicBezTo>
                    <a:pt x="131" y="49"/>
                    <a:pt x="133" y="43"/>
                    <a:pt x="133" y="38"/>
                  </a:cubicBezTo>
                  <a:cubicBezTo>
                    <a:pt x="133" y="32"/>
                    <a:pt x="131" y="27"/>
                    <a:pt x="129" y="22"/>
                  </a:cubicBezTo>
                  <a:cubicBezTo>
                    <a:pt x="125" y="15"/>
                    <a:pt x="118" y="9"/>
                    <a:pt x="110" y="6"/>
                  </a:cubicBezTo>
                  <a:cubicBezTo>
                    <a:pt x="103" y="2"/>
                    <a:pt x="94" y="0"/>
                    <a:pt x="84" y="0"/>
                  </a:cubicBezTo>
                  <a:cubicBezTo>
                    <a:pt x="67" y="0"/>
                    <a:pt x="51" y="5"/>
                    <a:pt x="37" y="13"/>
                  </a:cubicBezTo>
                  <a:cubicBezTo>
                    <a:pt x="30" y="17"/>
                    <a:pt x="23" y="21"/>
                    <a:pt x="18" y="27"/>
                  </a:cubicBezTo>
                  <a:cubicBezTo>
                    <a:pt x="12" y="32"/>
                    <a:pt x="7" y="38"/>
                    <a:pt x="4" y="45"/>
                  </a:cubicBezTo>
                  <a:cubicBezTo>
                    <a:pt x="2" y="50"/>
                    <a:pt x="0" y="56"/>
                    <a:pt x="0" y="62"/>
                  </a:cubicBezTo>
                  <a:cubicBezTo>
                    <a:pt x="0" y="67"/>
                    <a:pt x="2" y="73"/>
                    <a:pt x="4" y="78"/>
                  </a:cubicBezTo>
                  <a:cubicBezTo>
                    <a:pt x="8" y="85"/>
                    <a:pt x="15" y="90"/>
                    <a:pt x="22" y="94"/>
                  </a:cubicBezTo>
                  <a:cubicBezTo>
                    <a:pt x="30" y="97"/>
                    <a:pt x="39" y="99"/>
                    <a:pt x="49" y="99"/>
                  </a:cubicBezTo>
                  <a:cubicBezTo>
                    <a:pt x="66" y="99"/>
                    <a:pt x="82" y="94"/>
                    <a:pt x="96" y="86"/>
                  </a:cubicBezTo>
                  <a:cubicBezTo>
                    <a:pt x="103" y="83"/>
                    <a:pt x="110" y="78"/>
                    <a:pt x="115" y="73"/>
                  </a:cubicBezTo>
                  <a:cubicBezTo>
                    <a:pt x="121" y="67"/>
                    <a:pt x="126" y="61"/>
                    <a:pt x="129" y="54"/>
                  </a:cubicBezTo>
                  <a:lnTo>
                    <a:pt x="118" y="50"/>
                  </a:lnTo>
                  <a:close/>
                </a:path>
              </a:pathLst>
            </a:custGeom>
            <a:solidFill>
              <a:srgbClr val="3C4949">
                <a:alpha val="100000"/>
              </a:srgbClr>
            </a:solidFill>
            <a:ln w="9525">
              <a:noFill/>
            </a:ln>
          </p:spPr>
          <p:txBody>
            <a:bodyPr/>
            <a:lstStyle/>
            <a:p>
              <a:endParaRPr lang="zh-CN" altLang="en-US"/>
            </a:p>
          </p:txBody>
        </p:sp>
        <p:sp>
          <p:nvSpPr>
            <p:cNvPr id="19522" name="îśļíde"/>
            <p:cNvSpPr/>
            <p:nvPr/>
          </p:nvSpPr>
          <p:spPr>
            <a:xfrm>
              <a:off x="4280694" y="3097212"/>
              <a:ext cx="296863" cy="547688"/>
            </a:xfrm>
            <a:custGeom>
              <a:avLst/>
              <a:gdLst/>
              <a:ahLst/>
              <a:cxnLst>
                <a:cxn ang="0">
                  <a:pos x="1355809858" y="1333163873"/>
                </a:cxn>
                <a:cxn ang="0">
                  <a:pos x="1355809858" y="1416490038"/>
                </a:cxn>
                <a:cxn ang="0">
                  <a:pos x="1355809858" y="1416490038"/>
                </a:cxn>
                <a:cxn ang="0">
                  <a:pos x="1355809858" y="2147483646"/>
                </a:cxn>
                <a:cxn ang="0">
                  <a:pos x="1042929957" y="2147483646"/>
                </a:cxn>
                <a:cxn ang="0">
                  <a:pos x="0" y="624921136"/>
                </a:cxn>
                <a:cxn ang="0">
                  <a:pos x="0" y="62491201"/>
                </a:cxn>
                <a:cxn ang="0">
                  <a:pos x="41716102" y="0"/>
                </a:cxn>
                <a:cxn ang="0">
                  <a:pos x="146010925" y="83321601"/>
                </a:cxn>
                <a:cxn ang="0">
                  <a:pos x="375454054" y="312460568"/>
                </a:cxn>
                <a:cxn ang="0">
                  <a:pos x="771770726" y="333290968"/>
                </a:cxn>
                <a:cxn ang="0">
                  <a:pos x="1272377654" y="208308567"/>
                </a:cxn>
                <a:cxn ang="0">
                  <a:pos x="1272377654" y="1353994274"/>
                </a:cxn>
                <a:cxn ang="0">
                  <a:pos x="1355809858" y="1333163873"/>
                </a:cxn>
              </a:cxnLst>
              <a:rect l="0" t="0" r="0" b="0"/>
              <a:pathLst>
                <a:path w="65" h="120">
                  <a:moveTo>
                    <a:pt x="65" y="64"/>
                  </a:moveTo>
                  <a:cubicBezTo>
                    <a:pt x="65" y="68"/>
                    <a:pt x="65" y="68"/>
                    <a:pt x="65" y="68"/>
                  </a:cubicBezTo>
                  <a:cubicBezTo>
                    <a:pt x="65" y="68"/>
                    <a:pt x="65" y="68"/>
                    <a:pt x="65" y="68"/>
                  </a:cubicBezTo>
                  <a:cubicBezTo>
                    <a:pt x="65" y="119"/>
                    <a:pt x="65" y="119"/>
                    <a:pt x="65" y="119"/>
                  </a:cubicBezTo>
                  <a:cubicBezTo>
                    <a:pt x="50" y="120"/>
                    <a:pt x="50" y="120"/>
                    <a:pt x="50" y="120"/>
                  </a:cubicBezTo>
                  <a:cubicBezTo>
                    <a:pt x="0" y="30"/>
                    <a:pt x="0" y="30"/>
                    <a:pt x="0" y="30"/>
                  </a:cubicBezTo>
                  <a:cubicBezTo>
                    <a:pt x="0" y="20"/>
                    <a:pt x="0" y="11"/>
                    <a:pt x="0" y="3"/>
                  </a:cubicBezTo>
                  <a:cubicBezTo>
                    <a:pt x="2" y="0"/>
                    <a:pt x="2" y="0"/>
                    <a:pt x="2" y="0"/>
                  </a:cubicBezTo>
                  <a:cubicBezTo>
                    <a:pt x="7" y="4"/>
                    <a:pt x="7" y="4"/>
                    <a:pt x="7" y="4"/>
                  </a:cubicBezTo>
                  <a:cubicBezTo>
                    <a:pt x="18" y="15"/>
                    <a:pt x="18" y="15"/>
                    <a:pt x="18" y="15"/>
                  </a:cubicBezTo>
                  <a:cubicBezTo>
                    <a:pt x="37" y="16"/>
                    <a:pt x="37" y="16"/>
                    <a:pt x="37" y="16"/>
                  </a:cubicBezTo>
                  <a:cubicBezTo>
                    <a:pt x="61" y="10"/>
                    <a:pt x="61" y="10"/>
                    <a:pt x="61" y="10"/>
                  </a:cubicBezTo>
                  <a:cubicBezTo>
                    <a:pt x="61" y="65"/>
                    <a:pt x="61" y="65"/>
                    <a:pt x="61" y="65"/>
                  </a:cubicBezTo>
                  <a:lnTo>
                    <a:pt x="65" y="64"/>
                  </a:lnTo>
                  <a:close/>
                </a:path>
              </a:pathLst>
            </a:custGeom>
            <a:solidFill>
              <a:srgbClr val="AF3131">
                <a:alpha val="100000"/>
              </a:srgbClr>
            </a:solidFill>
            <a:ln w="9525">
              <a:noFill/>
            </a:ln>
          </p:spPr>
          <p:txBody>
            <a:bodyPr/>
            <a:lstStyle/>
            <a:p>
              <a:endParaRPr lang="zh-CN" altLang="en-US"/>
            </a:p>
          </p:txBody>
        </p:sp>
        <p:sp>
          <p:nvSpPr>
            <p:cNvPr id="19523" name="îśľiḋe"/>
            <p:cNvSpPr/>
            <p:nvPr/>
          </p:nvSpPr>
          <p:spPr>
            <a:xfrm>
              <a:off x="4139407" y="2205037"/>
              <a:ext cx="492125" cy="231775"/>
            </a:xfrm>
            <a:custGeom>
              <a:avLst/>
              <a:gdLst/>
              <a:ahLst/>
              <a:cxnLst>
                <a:cxn ang="0">
                  <a:pos x="207635740" y="454374437"/>
                </a:cxn>
                <a:cxn ang="0">
                  <a:pos x="41525325" y="908753418"/>
                </a:cxn>
                <a:cxn ang="0">
                  <a:pos x="1079708580" y="970714601"/>
                </a:cxn>
                <a:cxn ang="0">
                  <a:pos x="2076361953" y="247840189"/>
                </a:cxn>
                <a:cxn ang="0">
                  <a:pos x="207635740" y="454374437"/>
                </a:cxn>
              </a:cxnLst>
              <a:rect l="0" t="0" r="0" b="0"/>
              <a:pathLst>
                <a:path w="108" h="51">
                  <a:moveTo>
                    <a:pt x="10" y="22"/>
                  </a:moveTo>
                  <a:cubicBezTo>
                    <a:pt x="4" y="31"/>
                    <a:pt x="0" y="39"/>
                    <a:pt x="2" y="44"/>
                  </a:cubicBezTo>
                  <a:cubicBezTo>
                    <a:pt x="3" y="51"/>
                    <a:pt x="13" y="49"/>
                    <a:pt x="52" y="47"/>
                  </a:cubicBezTo>
                  <a:cubicBezTo>
                    <a:pt x="91" y="45"/>
                    <a:pt x="108" y="33"/>
                    <a:pt x="100" y="12"/>
                  </a:cubicBezTo>
                  <a:cubicBezTo>
                    <a:pt x="95" y="0"/>
                    <a:pt x="10" y="22"/>
                    <a:pt x="10" y="22"/>
                  </a:cubicBezTo>
                </a:path>
              </a:pathLst>
            </a:custGeom>
            <a:solidFill>
              <a:srgbClr val="D88916">
                <a:alpha val="100000"/>
              </a:srgbClr>
            </a:solidFill>
            <a:ln w="9525">
              <a:noFill/>
            </a:ln>
          </p:spPr>
          <p:txBody>
            <a:bodyPr/>
            <a:lstStyle/>
            <a:p>
              <a:endParaRPr lang="zh-CN" altLang="en-US"/>
            </a:p>
          </p:txBody>
        </p:sp>
        <p:sp>
          <p:nvSpPr>
            <p:cNvPr id="19524" name="îśḻiḋé"/>
            <p:cNvSpPr/>
            <p:nvPr/>
          </p:nvSpPr>
          <p:spPr>
            <a:xfrm>
              <a:off x="4171157" y="2409825"/>
              <a:ext cx="141288" cy="146050"/>
            </a:xfrm>
            <a:custGeom>
              <a:avLst/>
              <a:gdLst/>
              <a:ahLst/>
              <a:cxnLst>
                <a:cxn ang="0">
                  <a:pos x="0" y="20830381"/>
                </a:cxn>
                <a:cxn ang="0">
                  <a:pos x="353133404" y="666581328"/>
                </a:cxn>
                <a:cxn ang="0">
                  <a:pos x="643945127" y="395781808"/>
                </a:cxn>
                <a:cxn ang="0">
                  <a:pos x="540084774" y="20830381"/>
                </a:cxn>
                <a:cxn ang="0">
                  <a:pos x="0" y="20830381"/>
                </a:cxn>
              </a:cxnLst>
              <a:rect l="0" t="0" r="0" b="0"/>
              <a:pathLst>
                <a:path w="31" h="32">
                  <a:moveTo>
                    <a:pt x="0" y="1"/>
                  </a:moveTo>
                  <a:cubicBezTo>
                    <a:pt x="1" y="26"/>
                    <a:pt x="7" y="32"/>
                    <a:pt x="17" y="32"/>
                  </a:cubicBezTo>
                  <a:cubicBezTo>
                    <a:pt x="25" y="32"/>
                    <a:pt x="31" y="21"/>
                    <a:pt x="31" y="19"/>
                  </a:cubicBezTo>
                  <a:cubicBezTo>
                    <a:pt x="31" y="16"/>
                    <a:pt x="28" y="2"/>
                    <a:pt x="26" y="1"/>
                  </a:cubicBezTo>
                  <a:cubicBezTo>
                    <a:pt x="23" y="0"/>
                    <a:pt x="0" y="1"/>
                    <a:pt x="0" y="1"/>
                  </a:cubicBezTo>
                  <a:close/>
                </a:path>
              </a:pathLst>
            </a:custGeom>
            <a:solidFill>
              <a:srgbClr val="8E3925">
                <a:alpha val="100000"/>
              </a:srgbClr>
            </a:solidFill>
            <a:ln w="9525">
              <a:noFill/>
            </a:ln>
          </p:spPr>
          <p:txBody>
            <a:bodyPr/>
            <a:lstStyle/>
            <a:p>
              <a:endParaRPr lang="zh-CN" altLang="en-US"/>
            </a:p>
          </p:txBody>
        </p:sp>
        <p:sp>
          <p:nvSpPr>
            <p:cNvPr id="19525" name="íṧḻídê"/>
            <p:cNvSpPr/>
            <p:nvPr/>
          </p:nvSpPr>
          <p:spPr>
            <a:xfrm>
              <a:off x="4156869" y="2117725"/>
              <a:ext cx="430213" cy="442913"/>
            </a:xfrm>
            <a:custGeom>
              <a:avLst/>
              <a:gdLst/>
              <a:ahLst/>
              <a:cxnLst>
                <a:cxn ang="0">
                  <a:pos x="523660756" y="1897293176"/>
                </a:cxn>
                <a:cxn ang="0">
                  <a:pos x="481769909" y="1959844364"/>
                </a:cxn>
                <a:cxn ang="0">
                  <a:pos x="460822197" y="2022390985"/>
                </a:cxn>
                <a:cxn ang="0">
                  <a:pos x="62838558" y="1417759947"/>
                </a:cxn>
                <a:cxn ang="0">
                  <a:pos x="20947712" y="813124342"/>
                </a:cxn>
                <a:cxn ang="0">
                  <a:pos x="1068269223" y="20848874"/>
                </a:cxn>
                <a:cxn ang="0">
                  <a:pos x="1759507096" y="437835482"/>
                </a:cxn>
                <a:cxn ang="0">
                  <a:pos x="1801397942" y="1459457694"/>
                </a:cxn>
                <a:cxn ang="0">
                  <a:pos x="523660756" y="1897293176"/>
                </a:cxn>
              </a:cxnLst>
              <a:rect l="0" t="0" r="0" b="0"/>
              <a:pathLst>
                <a:path w="94" h="97">
                  <a:moveTo>
                    <a:pt x="25" y="91"/>
                  </a:moveTo>
                  <a:cubicBezTo>
                    <a:pt x="24" y="89"/>
                    <a:pt x="23" y="91"/>
                    <a:pt x="23" y="94"/>
                  </a:cubicBezTo>
                  <a:cubicBezTo>
                    <a:pt x="23" y="95"/>
                    <a:pt x="22" y="97"/>
                    <a:pt x="22" y="97"/>
                  </a:cubicBezTo>
                  <a:cubicBezTo>
                    <a:pt x="22" y="76"/>
                    <a:pt x="4" y="91"/>
                    <a:pt x="3" y="68"/>
                  </a:cubicBezTo>
                  <a:cubicBezTo>
                    <a:pt x="2" y="49"/>
                    <a:pt x="2" y="49"/>
                    <a:pt x="1" y="39"/>
                  </a:cubicBezTo>
                  <a:cubicBezTo>
                    <a:pt x="0" y="20"/>
                    <a:pt x="11" y="0"/>
                    <a:pt x="51" y="1"/>
                  </a:cubicBezTo>
                  <a:cubicBezTo>
                    <a:pt x="74" y="1"/>
                    <a:pt x="79" y="10"/>
                    <a:pt x="84" y="21"/>
                  </a:cubicBezTo>
                  <a:cubicBezTo>
                    <a:pt x="94" y="42"/>
                    <a:pt x="86" y="70"/>
                    <a:pt x="86" y="70"/>
                  </a:cubicBezTo>
                  <a:cubicBezTo>
                    <a:pt x="25" y="91"/>
                    <a:pt x="25" y="91"/>
                    <a:pt x="25" y="91"/>
                  </a:cubicBezTo>
                </a:path>
              </a:pathLst>
            </a:custGeom>
            <a:solidFill>
              <a:srgbClr val="8E3925">
                <a:alpha val="100000"/>
              </a:srgbClr>
            </a:solidFill>
            <a:ln w="9525">
              <a:noFill/>
            </a:ln>
          </p:spPr>
          <p:txBody>
            <a:bodyPr/>
            <a:lstStyle/>
            <a:p>
              <a:endParaRPr lang="zh-CN" altLang="en-US"/>
            </a:p>
          </p:txBody>
        </p:sp>
        <p:sp>
          <p:nvSpPr>
            <p:cNvPr id="19526" name="išḻîḍê"/>
            <p:cNvSpPr/>
            <p:nvPr/>
          </p:nvSpPr>
          <p:spPr>
            <a:xfrm>
              <a:off x="4285457" y="2578100"/>
              <a:ext cx="150813" cy="223838"/>
            </a:xfrm>
            <a:custGeom>
              <a:avLst/>
              <a:gdLst/>
              <a:ahLst/>
              <a:cxnLst>
                <a:cxn ang="0">
                  <a:pos x="689229120" y="855577358"/>
                </a:cxn>
                <a:cxn ang="0">
                  <a:pos x="438600765" y="1022519393"/>
                </a:cxn>
                <a:cxn ang="0">
                  <a:pos x="0" y="855577358"/>
                </a:cxn>
                <a:cxn ang="0">
                  <a:pos x="0" y="41734367"/>
                </a:cxn>
                <a:cxn ang="0">
                  <a:pos x="689229120" y="0"/>
                </a:cxn>
                <a:cxn ang="0">
                  <a:pos x="689229120" y="855577358"/>
                </a:cxn>
              </a:cxnLst>
              <a:rect l="0" t="0" r="0" b="0"/>
              <a:pathLst>
                <a:path w="33" h="49">
                  <a:moveTo>
                    <a:pt x="33" y="41"/>
                  </a:moveTo>
                  <a:cubicBezTo>
                    <a:pt x="33" y="41"/>
                    <a:pt x="33" y="49"/>
                    <a:pt x="21" y="49"/>
                  </a:cubicBezTo>
                  <a:cubicBezTo>
                    <a:pt x="8" y="49"/>
                    <a:pt x="0" y="41"/>
                    <a:pt x="0" y="41"/>
                  </a:cubicBezTo>
                  <a:cubicBezTo>
                    <a:pt x="0" y="2"/>
                    <a:pt x="0" y="2"/>
                    <a:pt x="0" y="2"/>
                  </a:cubicBezTo>
                  <a:cubicBezTo>
                    <a:pt x="33" y="0"/>
                    <a:pt x="33" y="0"/>
                    <a:pt x="33" y="0"/>
                  </a:cubicBezTo>
                  <a:lnTo>
                    <a:pt x="33" y="41"/>
                  </a:lnTo>
                  <a:close/>
                </a:path>
              </a:pathLst>
            </a:custGeom>
            <a:solidFill>
              <a:srgbClr val="FFB287">
                <a:alpha val="100000"/>
              </a:srgbClr>
            </a:solidFill>
            <a:ln w="9525">
              <a:noFill/>
            </a:ln>
          </p:spPr>
          <p:txBody>
            <a:bodyPr/>
            <a:lstStyle/>
            <a:p>
              <a:endParaRPr lang="zh-CN" altLang="en-US"/>
            </a:p>
          </p:txBody>
        </p:sp>
        <p:sp>
          <p:nvSpPr>
            <p:cNvPr id="19527" name="iŝľiḓê"/>
            <p:cNvSpPr/>
            <p:nvPr/>
          </p:nvSpPr>
          <p:spPr>
            <a:xfrm>
              <a:off x="4285457" y="2551112"/>
              <a:ext cx="150813" cy="182563"/>
            </a:xfrm>
            <a:custGeom>
              <a:avLst/>
              <a:gdLst/>
              <a:ahLst/>
              <a:cxnLst>
                <a:cxn ang="0">
                  <a:pos x="689229120" y="812400786"/>
                </a:cxn>
                <a:cxn ang="0">
                  <a:pos x="0" y="645752715"/>
                </a:cxn>
                <a:cxn ang="0">
                  <a:pos x="0" y="0"/>
                </a:cxn>
                <a:cxn ang="0">
                  <a:pos x="689229120" y="0"/>
                </a:cxn>
                <a:cxn ang="0">
                  <a:pos x="689229120" y="812400786"/>
                </a:cxn>
              </a:cxnLst>
              <a:rect l="0" t="0" r="0" b="0"/>
              <a:pathLst>
                <a:path w="33" h="40">
                  <a:moveTo>
                    <a:pt x="33" y="39"/>
                  </a:moveTo>
                  <a:cubicBezTo>
                    <a:pt x="24" y="40"/>
                    <a:pt x="0" y="37"/>
                    <a:pt x="0" y="31"/>
                  </a:cubicBezTo>
                  <a:cubicBezTo>
                    <a:pt x="0" y="25"/>
                    <a:pt x="0" y="0"/>
                    <a:pt x="0" y="0"/>
                  </a:cubicBezTo>
                  <a:cubicBezTo>
                    <a:pt x="33" y="0"/>
                    <a:pt x="33" y="0"/>
                    <a:pt x="33" y="0"/>
                  </a:cubicBezTo>
                  <a:lnTo>
                    <a:pt x="33" y="39"/>
                  </a:lnTo>
                  <a:close/>
                </a:path>
              </a:pathLst>
            </a:custGeom>
            <a:solidFill>
              <a:srgbClr val="E5785C">
                <a:alpha val="100000"/>
              </a:srgbClr>
            </a:solidFill>
            <a:ln w="9525">
              <a:noFill/>
            </a:ln>
          </p:spPr>
          <p:txBody>
            <a:bodyPr/>
            <a:lstStyle/>
            <a:p>
              <a:endParaRPr lang="zh-CN" altLang="en-US"/>
            </a:p>
          </p:txBody>
        </p:sp>
        <p:sp>
          <p:nvSpPr>
            <p:cNvPr id="19528" name="îŝļïḓè"/>
            <p:cNvSpPr/>
            <p:nvPr/>
          </p:nvSpPr>
          <p:spPr>
            <a:xfrm>
              <a:off x="4221957" y="2200275"/>
              <a:ext cx="355600" cy="514350"/>
            </a:xfrm>
            <a:custGeom>
              <a:avLst/>
              <a:gdLst/>
              <a:ahLst/>
              <a:cxnLst>
                <a:cxn ang="0">
                  <a:pos x="1579602554" y="1325989748"/>
                </a:cxn>
                <a:cxn ang="0">
                  <a:pos x="1350974549" y="1968267242"/>
                </a:cxn>
                <a:cxn ang="0">
                  <a:pos x="1143135467" y="2147483646"/>
                </a:cxn>
                <a:cxn ang="0">
                  <a:pos x="976860554" y="2147483646"/>
                </a:cxn>
                <a:cxn ang="0">
                  <a:pos x="810585641" y="2147483646"/>
                </a:cxn>
                <a:cxn ang="0">
                  <a:pos x="0" y="1243115673"/>
                </a:cxn>
                <a:cxn ang="0">
                  <a:pos x="166274913" y="725151568"/>
                </a:cxn>
                <a:cxn ang="0">
                  <a:pos x="872938733" y="0"/>
                </a:cxn>
                <a:cxn ang="0">
                  <a:pos x="1621171282" y="704431912"/>
                </a:cxn>
                <a:cxn ang="0">
                  <a:pos x="1579602554" y="1325989748"/>
                </a:cxn>
              </a:cxnLst>
              <a:rect l="0" t="0" r="0" b="0"/>
              <a:pathLst>
                <a:path w="78" h="113">
                  <a:moveTo>
                    <a:pt x="76" y="64"/>
                  </a:moveTo>
                  <a:cubicBezTo>
                    <a:pt x="76" y="72"/>
                    <a:pt x="69" y="90"/>
                    <a:pt x="65" y="95"/>
                  </a:cubicBezTo>
                  <a:cubicBezTo>
                    <a:pt x="63" y="97"/>
                    <a:pt x="61" y="102"/>
                    <a:pt x="55" y="104"/>
                  </a:cubicBezTo>
                  <a:cubicBezTo>
                    <a:pt x="50" y="106"/>
                    <a:pt x="47" y="107"/>
                    <a:pt x="47" y="110"/>
                  </a:cubicBezTo>
                  <a:cubicBezTo>
                    <a:pt x="47" y="113"/>
                    <a:pt x="41" y="107"/>
                    <a:pt x="39" y="107"/>
                  </a:cubicBezTo>
                  <a:cubicBezTo>
                    <a:pt x="13" y="107"/>
                    <a:pt x="0" y="79"/>
                    <a:pt x="0" y="60"/>
                  </a:cubicBezTo>
                  <a:cubicBezTo>
                    <a:pt x="8" y="35"/>
                    <a:pt x="8" y="35"/>
                    <a:pt x="8" y="35"/>
                  </a:cubicBezTo>
                  <a:cubicBezTo>
                    <a:pt x="8" y="15"/>
                    <a:pt x="22" y="0"/>
                    <a:pt x="42" y="0"/>
                  </a:cubicBezTo>
                  <a:cubicBezTo>
                    <a:pt x="62" y="0"/>
                    <a:pt x="78" y="14"/>
                    <a:pt x="78" y="34"/>
                  </a:cubicBezTo>
                  <a:cubicBezTo>
                    <a:pt x="76" y="64"/>
                    <a:pt x="76" y="64"/>
                    <a:pt x="76" y="64"/>
                  </a:cubicBezTo>
                </a:path>
              </a:pathLst>
            </a:custGeom>
            <a:solidFill>
              <a:srgbClr val="E5785C">
                <a:alpha val="100000"/>
              </a:srgbClr>
            </a:solidFill>
            <a:ln w="9525">
              <a:noFill/>
            </a:ln>
          </p:spPr>
          <p:txBody>
            <a:bodyPr/>
            <a:lstStyle/>
            <a:p>
              <a:endParaRPr lang="zh-CN" altLang="en-US"/>
            </a:p>
          </p:txBody>
        </p:sp>
        <p:sp>
          <p:nvSpPr>
            <p:cNvPr id="19529" name="íślïḋê"/>
            <p:cNvSpPr/>
            <p:nvPr/>
          </p:nvSpPr>
          <p:spPr>
            <a:xfrm>
              <a:off x="4275932" y="2181225"/>
              <a:ext cx="301625" cy="501650"/>
            </a:xfrm>
            <a:custGeom>
              <a:avLst/>
              <a:gdLst/>
              <a:ahLst/>
              <a:cxnLst>
                <a:cxn ang="0">
                  <a:pos x="1378449100" y="790313091"/>
                </a:cxn>
                <a:cxn ang="0">
                  <a:pos x="1378449100" y="956696715"/>
                </a:cxn>
                <a:cxn ang="0">
                  <a:pos x="1378449100" y="1039888527"/>
                </a:cxn>
                <a:cxn ang="0">
                  <a:pos x="1357563854" y="1414247120"/>
                </a:cxn>
                <a:cxn ang="0">
                  <a:pos x="689226835" y="2147483646"/>
                </a:cxn>
                <a:cxn ang="0">
                  <a:pos x="20885246" y="1185471917"/>
                </a:cxn>
                <a:cxn ang="0">
                  <a:pos x="41770492" y="811113325"/>
                </a:cxn>
                <a:cxn ang="0">
                  <a:pos x="41770492" y="769517419"/>
                </a:cxn>
                <a:cxn ang="0">
                  <a:pos x="689226835" y="0"/>
                </a:cxn>
                <a:cxn ang="0">
                  <a:pos x="1378449100" y="665529934"/>
                </a:cxn>
                <a:cxn ang="0">
                  <a:pos x="1378449100" y="790313091"/>
                </a:cxn>
              </a:cxnLst>
              <a:rect l="0" t="0" r="0" b="0"/>
              <a:pathLst>
                <a:path w="66" h="110">
                  <a:moveTo>
                    <a:pt x="66" y="38"/>
                  </a:moveTo>
                  <a:cubicBezTo>
                    <a:pt x="66" y="46"/>
                    <a:pt x="66" y="46"/>
                    <a:pt x="66" y="46"/>
                  </a:cubicBezTo>
                  <a:cubicBezTo>
                    <a:pt x="66" y="50"/>
                    <a:pt x="66" y="50"/>
                    <a:pt x="66" y="50"/>
                  </a:cubicBezTo>
                  <a:cubicBezTo>
                    <a:pt x="65" y="68"/>
                    <a:pt x="65" y="68"/>
                    <a:pt x="65" y="68"/>
                  </a:cubicBezTo>
                  <a:cubicBezTo>
                    <a:pt x="65" y="90"/>
                    <a:pt x="60" y="110"/>
                    <a:pt x="33" y="110"/>
                  </a:cubicBezTo>
                  <a:cubicBezTo>
                    <a:pt x="7" y="110"/>
                    <a:pt x="0" y="78"/>
                    <a:pt x="1" y="57"/>
                  </a:cubicBezTo>
                  <a:cubicBezTo>
                    <a:pt x="2" y="39"/>
                    <a:pt x="2" y="39"/>
                    <a:pt x="2" y="39"/>
                  </a:cubicBezTo>
                  <a:cubicBezTo>
                    <a:pt x="2" y="38"/>
                    <a:pt x="2" y="37"/>
                    <a:pt x="2" y="37"/>
                  </a:cubicBezTo>
                  <a:cubicBezTo>
                    <a:pt x="3" y="10"/>
                    <a:pt x="14" y="0"/>
                    <a:pt x="33" y="0"/>
                  </a:cubicBezTo>
                  <a:cubicBezTo>
                    <a:pt x="57" y="0"/>
                    <a:pt x="66" y="14"/>
                    <a:pt x="66" y="32"/>
                  </a:cubicBezTo>
                  <a:cubicBezTo>
                    <a:pt x="66" y="34"/>
                    <a:pt x="66" y="36"/>
                    <a:pt x="66" y="38"/>
                  </a:cubicBezTo>
                </a:path>
              </a:pathLst>
            </a:custGeom>
            <a:solidFill>
              <a:srgbClr val="FFB287">
                <a:alpha val="100000"/>
              </a:srgbClr>
            </a:solidFill>
            <a:ln w="9525">
              <a:noFill/>
            </a:ln>
          </p:spPr>
          <p:txBody>
            <a:bodyPr/>
            <a:lstStyle/>
            <a:p>
              <a:endParaRPr lang="zh-CN" altLang="en-US"/>
            </a:p>
          </p:txBody>
        </p:sp>
        <p:sp>
          <p:nvSpPr>
            <p:cNvPr id="19530" name="îṥlîdé"/>
            <p:cNvSpPr/>
            <p:nvPr/>
          </p:nvSpPr>
          <p:spPr>
            <a:xfrm>
              <a:off x="4441032" y="2487612"/>
              <a:ext cx="63500" cy="26988"/>
            </a:xfrm>
            <a:custGeom>
              <a:avLst/>
              <a:gdLst/>
              <a:ahLst/>
              <a:cxnLst>
                <a:cxn ang="0">
                  <a:pos x="144008929" y="121392024"/>
                </a:cxn>
                <a:cxn ang="0">
                  <a:pos x="288017857" y="40464008"/>
                </a:cxn>
                <a:cxn ang="0">
                  <a:pos x="226300393" y="20232004"/>
                </a:cxn>
                <a:cxn ang="0">
                  <a:pos x="144008929" y="20232004"/>
                </a:cxn>
                <a:cxn ang="0">
                  <a:pos x="61717464" y="20232004"/>
                </a:cxn>
                <a:cxn ang="0">
                  <a:pos x="0" y="40464008"/>
                </a:cxn>
                <a:cxn ang="0">
                  <a:pos x="144008929" y="121392024"/>
                </a:cxn>
              </a:cxnLst>
              <a:rect l="0" t="0" r="0" b="0"/>
              <a:pathLst>
                <a:path w="14" h="6">
                  <a:moveTo>
                    <a:pt x="7" y="6"/>
                  </a:moveTo>
                  <a:cubicBezTo>
                    <a:pt x="11" y="6"/>
                    <a:pt x="14" y="4"/>
                    <a:pt x="14" y="2"/>
                  </a:cubicBezTo>
                  <a:cubicBezTo>
                    <a:pt x="14" y="1"/>
                    <a:pt x="13" y="0"/>
                    <a:pt x="11" y="1"/>
                  </a:cubicBezTo>
                  <a:cubicBezTo>
                    <a:pt x="11" y="1"/>
                    <a:pt x="9" y="1"/>
                    <a:pt x="7" y="1"/>
                  </a:cubicBezTo>
                  <a:cubicBezTo>
                    <a:pt x="5" y="1"/>
                    <a:pt x="4" y="1"/>
                    <a:pt x="3" y="1"/>
                  </a:cubicBezTo>
                  <a:cubicBezTo>
                    <a:pt x="1" y="0"/>
                    <a:pt x="0" y="1"/>
                    <a:pt x="0" y="2"/>
                  </a:cubicBezTo>
                  <a:cubicBezTo>
                    <a:pt x="0" y="4"/>
                    <a:pt x="3" y="6"/>
                    <a:pt x="7" y="6"/>
                  </a:cubicBezTo>
                  <a:close/>
                </a:path>
              </a:pathLst>
            </a:custGeom>
            <a:solidFill>
              <a:srgbClr val="E5785C">
                <a:alpha val="100000"/>
              </a:srgbClr>
            </a:solidFill>
            <a:ln w="9525">
              <a:noFill/>
            </a:ln>
          </p:spPr>
          <p:txBody>
            <a:bodyPr/>
            <a:lstStyle/>
            <a:p>
              <a:endParaRPr lang="zh-CN" altLang="en-US"/>
            </a:p>
          </p:txBody>
        </p:sp>
        <p:sp>
          <p:nvSpPr>
            <p:cNvPr id="19531" name="iṡlîḍe"/>
            <p:cNvSpPr/>
            <p:nvPr/>
          </p:nvSpPr>
          <p:spPr>
            <a:xfrm>
              <a:off x="4190207" y="2368550"/>
              <a:ext cx="95250" cy="131763"/>
            </a:xfrm>
            <a:custGeom>
              <a:avLst/>
              <a:gdLst/>
              <a:ahLst/>
              <a:cxnLst>
                <a:cxn ang="0">
                  <a:pos x="411452786" y="289015325"/>
                </a:cxn>
                <a:cxn ang="0">
                  <a:pos x="226300393" y="598672006"/>
                </a:cxn>
                <a:cxn ang="0">
                  <a:pos x="20574000" y="330302580"/>
                </a:cxn>
                <a:cxn ang="0">
                  <a:pos x="164582929" y="20645899"/>
                </a:cxn>
                <a:cxn ang="0">
                  <a:pos x="411452786" y="289015325"/>
                </a:cxn>
              </a:cxnLst>
              <a:rect l="0" t="0" r="0" b="0"/>
              <a:pathLst>
                <a:path w="21" h="29">
                  <a:moveTo>
                    <a:pt x="20" y="14"/>
                  </a:moveTo>
                  <a:cubicBezTo>
                    <a:pt x="21" y="22"/>
                    <a:pt x="17" y="28"/>
                    <a:pt x="11" y="29"/>
                  </a:cubicBezTo>
                  <a:cubicBezTo>
                    <a:pt x="6" y="29"/>
                    <a:pt x="1" y="23"/>
                    <a:pt x="1" y="16"/>
                  </a:cubicBezTo>
                  <a:cubicBezTo>
                    <a:pt x="0" y="8"/>
                    <a:pt x="3" y="2"/>
                    <a:pt x="8" y="1"/>
                  </a:cubicBezTo>
                  <a:cubicBezTo>
                    <a:pt x="14" y="0"/>
                    <a:pt x="20" y="6"/>
                    <a:pt x="20" y="14"/>
                  </a:cubicBezTo>
                  <a:close/>
                </a:path>
              </a:pathLst>
            </a:custGeom>
            <a:solidFill>
              <a:srgbClr val="E5785C">
                <a:alpha val="100000"/>
              </a:srgbClr>
            </a:solidFill>
            <a:ln w="9525">
              <a:noFill/>
            </a:ln>
          </p:spPr>
          <p:txBody>
            <a:bodyPr/>
            <a:lstStyle/>
            <a:p>
              <a:endParaRPr lang="zh-CN" altLang="en-US"/>
            </a:p>
          </p:txBody>
        </p:sp>
        <p:sp>
          <p:nvSpPr>
            <p:cNvPr id="19532" name="išḻîďé"/>
            <p:cNvSpPr/>
            <p:nvPr/>
          </p:nvSpPr>
          <p:spPr>
            <a:xfrm>
              <a:off x="4385469" y="2409825"/>
              <a:ext cx="31750" cy="31750"/>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33" name="ïśļiḑè"/>
            <p:cNvSpPr/>
            <p:nvPr/>
          </p:nvSpPr>
          <p:spPr>
            <a:xfrm>
              <a:off x="4380707" y="2405062"/>
              <a:ext cx="41275" cy="41275"/>
            </a:xfrm>
            <a:custGeom>
              <a:avLst/>
              <a:gdLst/>
              <a:ahLst/>
              <a:cxnLst>
                <a:cxn ang="0">
                  <a:pos x="21031906" y="84127622"/>
                </a:cxn>
                <a:cxn ang="0">
                  <a:pos x="0" y="84127622"/>
                </a:cxn>
                <a:cxn ang="0">
                  <a:pos x="84127622" y="189291736"/>
                </a:cxn>
                <a:cxn ang="0">
                  <a:pos x="84127622" y="189291736"/>
                </a:cxn>
                <a:cxn ang="0">
                  <a:pos x="84127622" y="168259831"/>
                </a:cxn>
                <a:cxn ang="0">
                  <a:pos x="84127622" y="189291736"/>
                </a:cxn>
                <a:cxn ang="0">
                  <a:pos x="84127622" y="189291736"/>
                </a:cxn>
                <a:cxn ang="0">
                  <a:pos x="84127622" y="168259831"/>
                </a:cxn>
                <a:cxn ang="0">
                  <a:pos x="84127622" y="189291736"/>
                </a:cxn>
                <a:cxn ang="0">
                  <a:pos x="189291736" y="84127622"/>
                </a:cxn>
                <a:cxn ang="0">
                  <a:pos x="84127622" y="0"/>
                </a:cxn>
                <a:cxn ang="0">
                  <a:pos x="84127622" y="21031906"/>
                </a:cxn>
                <a:cxn ang="0">
                  <a:pos x="105164114" y="0"/>
                </a:cxn>
                <a:cxn ang="0">
                  <a:pos x="84127622" y="0"/>
                </a:cxn>
                <a:cxn ang="0">
                  <a:pos x="0" y="84127622"/>
                </a:cxn>
                <a:cxn ang="0">
                  <a:pos x="21031906" y="84127622"/>
                </a:cxn>
                <a:cxn ang="0">
                  <a:pos x="42063811" y="84127622"/>
                </a:cxn>
                <a:cxn ang="0">
                  <a:pos x="84127622" y="42063811"/>
                </a:cxn>
                <a:cxn ang="0">
                  <a:pos x="84127622" y="21031906"/>
                </a:cxn>
                <a:cxn ang="0">
                  <a:pos x="84127622" y="42063811"/>
                </a:cxn>
                <a:cxn ang="0">
                  <a:pos x="84127622" y="42063811"/>
                </a:cxn>
                <a:cxn ang="0">
                  <a:pos x="84127622" y="21031906"/>
                </a:cxn>
                <a:cxn ang="0">
                  <a:pos x="84127622" y="42063811"/>
                </a:cxn>
                <a:cxn ang="0">
                  <a:pos x="84127622" y="42063811"/>
                </a:cxn>
                <a:cxn ang="0">
                  <a:pos x="84127622" y="42063811"/>
                </a:cxn>
                <a:cxn ang="0">
                  <a:pos x="126196019" y="84127622"/>
                </a:cxn>
                <a:cxn ang="0">
                  <a:pos x="84127622" y="147227925"/>
                </a:cxn>
                <a:cxn ang="0">
                  <a:pos x="84127622" y="147227925"/>
                </a:cxn>
                <a:cxn ang="0">
                  <a:pos x="84127622" y="168259831"/>
                </a:cxn>
                <a:cxn ang="0">
                  <a:pos x="84127622" y="147227925"/>
                </a:cxn>
                <a:cxn ang="0">
                  <a:pos x="84127622" y="147227925"/>
                </a:cxn>
                <a:cxn ang="0">
                  <a:pos x="84127622" y="168259831"/>
                </a:cxn>
                <a:cxn ang="0">
                  <a:pos x="84127622" y="147227925"/>
                </a:cxn>
                <a:cxn ang="0">
                  <a:pos x="42063811" y="84127622"/>
                </a:cxn>
                <a:cxn ang="0">
                  <a:pos x="21031906" y="84127622"/>
                </a:cxn>
              </a:cxnLst>
              <a:rect l="0" t="0" r="0" b="0"/>
              <a:pathLst>
                <a:path w="9" h="9">
                  <a:moveTo>
                    <a:pt x="1" y="4"/>
                  </a:moveTo>
                  <a:cubicBezTo>
                    <a:pt x="0" y="4"/>
                    <a:pt x="0" y="4"/>
                    <a:pt x="0" y="4"/>
                  </a:cubicBezTo>
                  <a:cubicBezTo>
                    <a:pt x="0" y="7"/>
                    <a:pt x="2" y="9"/>
                    <a:pt x="4" y="9"/>
                  </a:cubicBezTo>
                  <a:cubicBezTo>
                    <a:pt x="4" y="9"/>
                    <a:pt x="4" y="9"/>
                    <a:pt x="4" y="9"/>
                  </a:cubicBezTo>
                  <a:cubicBezTo>
                    <a:pt x="4" y="8"/>
                    <a:pt x="4" y="8"/>
                    <a:pt x="4" y="8"/>
                  </a:cubicBezTo>
                  <a:cubicBezTo>
                    <a:pt x="4" y="9"/>
                    <a:pt x="4" y="9"/>
                    <a:pt x="4" y="9"/>
                  </a:cubicBezTo>
                  <a:cubicBezTo>
                    <a:pt x="4" y="9"/>
                    <a:pt x="4" y="9"/>
                    <a:pt x="4" y="9"/>
                  </a:cubicBezTo>
                  <a:cubicBezTo>
                    <a:pt x="4" y="8"/>
                    <a:pt x="4" y="8"/>
                    <a:pt x="4" y="8"/>
                  </a:cubicBezTo>
                  <a:cubicBezTo>
                    <a:pt x="4" y="9"/>
                    <a:pt x="4" y="9"/>
                    <a:pt x="4" y="9"/>
                  </a:cubicBezTo>
                  <a:cubicBezTo>
                    <a:pt x="7" y="9"/>
                    <a:pt x="9" y="7"/>
                    <a:pt x="9" y="4"/>
                  </a:cubicBezTo>
                  <a:cubicBezTo>
                    <a:pt x="9" y="2"/>
                    <a:pt x="7" y="0"/>
                    <a:pt x="4" y="0"/>
                  </a:cubicBezTo>
                  <a:cubicBezTo>
                    <a:pt x="4" y="1"/>
                    <a:pt x="4" y="1"/>
                    <a:pt x="4" y="1"/>
                  </a:cubicBezTo>
                  <a:cubicBezTo>
                    <a:pt x="5" y="0"/>
                    <a:pt x="5" y="0"/>
                    <a:pt x="5" y="0"/>
                  </a:cubicBezTo>
                  <a:cubicBezTo>
                    <a:pt x="4" y="0"/>
                    <a:pt x="4" y="0"/>
                    <a:pt x="4" y="0"/>
                  </a:cubicBezTo>
                  <a:cubicBezTo>
                    <a:pt x="2" y="0"/>
                    <a:pt x="0" y="2"/>
                    <a:pt x="0" y="4"/>
                  </a:cubicBezTo>
                  <a:cubicBezTo>
                    <a:pt x="1" y="4"/>
                    <a:pt x="1" y="4"/>
                    <a:pt x="1" y="4"/>
                  </a:cubicBezTo>
                  <a:cubicBezTo>
                    <a:pt x="2" y="4"/>
                    <a:pt x="2" y="4"/>
                    <a:pt x="2" y="4"/>
                  </a:cubicBezTo>
                  <a:cubicBezTo>
                    <a:pt x="2" y="3"/>
                    <a:pt x="3" y="2"/>
                    <a:pt x="4" y="2"/>
                  </a:cubicBezTo>
                  <a:cubicBezTo>
                    <a:pt x="4" y="1"/>
                    <a:pt x="4" y="1"/>
                    <a:pt x="4" y="1"/>
                  </a:cubicBezTo>
                  <a:cubicBezTo>
                    <a:pt x="4" y="2"/>
                    <a:pt x="4" y="2"/>
                    <a:pt x="4" y="2"/>
                  </a:cubicBezTo>
                  <a:cubicBezTo>
                    <a:pt x="4" y="2"/>
                    <a:pt x="4" y="2"/>
                    <a:pt x="4" y="2"/>
                  </a:cubicBezTo>
                  <a:cubicBezTo>
                    <a:pt x="4" y="1"/>
                    <a:pt x="4" y="1"/>
                    <a:pt x="4" y="1"/>
                  </a:cubicBezTo>
                  <a:cubicBezTo>
                    <a:pt x="4" y="2"/>
                    <a:pt x="4" y="2"/>
                    <a:pt x="4" y="2"/>
                  </a:cubicBezTo>
                  <a:cubicBezTo>
                    <a:pt x="4" y="2"/>
                    <a:pt x="4" y="2"/>
                    <a:pt x="4" y="2"/>
                  </a:cubicBezTo>
                  <a:cubicBezTo>
                    <a:pt x="4" y="2"/>
                    <a:pt x="4" y="2"/>
                    <a:pt x="4" y="2"/>
                  </a:cubicBezTo>
                  <a:cubicBezTo>
                    <a:pt x="5" y="2"/>
                    <a:pt x="6" y="3"/>
                    <a:pt x="6" y="4"/>
                  </a:cubicBezTo>
                  <a:cubicBezTo>
                    <a:pt x="6" y="6"/>
                    <a:pt x="6" y="7"/>
                    <a:pt x="4" y="7"/>
                  </a:cubicBezTo>
                  <a:cubicBezTo>
                    <a:pt x="4" y="7"/>
                    <a:pt x="4" y="7"/>
                    <a:pt x="4" y="7"/>
                  </a:cubicBezTo>
                  <a:cubicBezTo>
                    <a:pt x="4" y="8"/>
                    <a:pt x="4" y="8"/>
                    <a:pt x="4" y="8"/>
                  </a:cubicBezTo>
                  <a:cubicBezTo>
                    <a:pt x="4" y="7"/>
                    <a:pt x="4" y="7"/>
                    <a:pt x="4" y="7"/>
                  </a:cubicBezTo>
                  <a:cubicBezTo>
                    <a:pt x="4" y="7"/>
                    <a:pt x="4" y="7"/>
                    <a:pt x="4" y="7"/>
                  </a:cubicBezTo>
                  <a:cubicBezTo>
                    <a:pt x="4" y="8"/>
                    <a:pt x="4" y="8"/>
                    <a:pt x="4" y="8"/>
                  </a:cubicBezTo>
                  <a:cubicBezTo>
                    <a:pt x="4" y="7"/>
                    <a:pt x="4" y="7"/>
                    <a:pt x="4" y="7"/>
                  </a:cubicBezTo>
                  <a:cubicBezTo>
                    <a:pt x="3" y="7"/>
                    <a:pt x="2" y="6"/>
                    <a:pt x="2" y="4"/>
                  </a:cubicBezTo>
                  <a:lnTo>
                    <a:pt x="1" y="4"/>
                  </a:lnTo>
                  <a:close/>
                </a:path>
              </a:pathLst>
            </a:custGeom>
            <a:solidFill>
              <a:srgbClr val="422B27">
                <a:alpha val="100000"/>
              </a:srgbClr>
            </a:solidFill>
            <a:ln w="9525">
              <a:noFill/>
            </a:ln>
          </p:spPr>
          <p:txBody>
            <a:bodyPr/>
            <a:lstStyle/>
            <a:p>
              <a:endParaRPr lang="zh-CN" altLang="en-US"/>
            </a:p>
          </p:txBody>
        </p:sp>
        <p:sp>
          <p:nvSpPr>
            <p:cNvPr id="19534" name="ïṥ1îďé"/>
            <p:cNvSpPr/>
            <p:nvPr/>
          </p:nvSpPr>
          <p:spPr>
            <a:xfrm>
              <a:off x="4521994" y="2414587"/>
              <a:ext cx="28575" cy="26988"/>
            </a:xfrm>
            <a:prstGeom prst="ellipse">
              <a:avLst/>
            </a:prstGeom>
            <a:solidFill>
              <a:srgbClr val="422B27"/>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35" name="îśļidê"/>
            <p:cNvSpPr/>
            <p:nvPr/>
          </p:nvSpPr>
          <p:spPr>
            <a:xfrm>
              <a:off x="4514057" y="2405062"/>
              <a:ext cx="39688" cy="41275"/>
            </a:xfrm>
            <a:custGeom>
              <a:avLst/>
              <a:gdLst/>
              <a:ahLst/>
              <a:cxnLst>
                <a:cxn ang="0">
                  <a:pos x="38894240" y="105164114"/>
                </a:cxn>
                <a:cxn ang="0">
                  <a:pos x="0" y="105164114"/>
                </a:cxn>
                <a:cxn ang="0">
                  <a:pos x="97231190" y="189291736"/>
                </a:cxn>
                <a:cxn ang="0">
                  <a:pos x="97231190" y="189291736"/>
                </a:cxn>
                <a:cxn ang="0">
                  <a:pos x="97231190" y="168259831"/>
                </a:cxn>
                <a:cxn ang="0">
                  <a:pos x="97231190" y="189291736"/>
                </a:cxn>
                <a:cxn ang="0">
                  <a:pos x="97231190" y="189291736"/>
                </a:cxn>
                <a:cxn ang="0">
                  <a:pos x="97231190" y="168259831"/>
                </a:cxn>
                <a:cxn ang="0">
                  <a:pos x="97231190" y="189291736"/>
                </a:cxn>
                <a:cxn ang="0">
                  <a:pos x="175015260" y="105164114"/>
                </a:cxn>
                <a:cxn ang="0">
                  <a:pos x="97231190" y="0"/>
                </a:cxn>
                <a:cxn ang="0">
                  <a:pos x="97231190" y="42063811"/>
                </a:cxn>
                <a:cxn ang="0">
                  <a:pos x="97231190" y="0"/>
                </a:cxn>
                <a:cxn ang="0">
                  <a:pos x="97231190" y="0"/>
                </a:cxn>
                <a:cxn ang="0">
                  <a:pos x="0" y="105164114"/>
                </a:cxn>
                <a:cxn ang="0">
                  <a:pos x="38894240" y="105164114"/>
                </a:cxn>
                <a:cxn ang="0">
                  <a:pos x="58336950" y="105164114"/>
                </a:cxn>
                <a:cxn ang="0">
                  <a:pos x="97231190" y="63095717"/>
                </a:cxn>
                <a:cxn ang="0">
                  <a:pos x="97231190" y="42063811"/>
                </a:cxn>
                <a:cxn ang="0">
                  <a:pos x="97231190" y="63095717"/>
                </a:cxn>
                <a:cxn ang="0">
                  <a:pos x="97231190" y="63095717"/>
                </a:cxn>
                <a:cxn ang="0">
                  <a:pos x="97231190" y="42063811"/>
                </a:cxn>
                <a:cxn ang="0">
                  <a:pos x="97231190" y="63095717"/>
                </a:cxn>
                <a:cxn ang="0">
                  <a:pos x="97231190" y="63095717"/>
                </a:cxn>
                <a:cxn ang="0">
                  <a:pos x="97231190" y="63095717"/>
                </a:cxn>
                <a:cxn ang="0">
                  <a:pos x="136121020" y="105164114"/>
                </a:cxn>
                <a:cxn ang="0">
                  <a:pos x="97231190" y="147227925"/>
                </a:cxn>
                <a:cxn ang="0">
                  <a:pos x="97231190" y="147227925"/>
                </a:cxn>
                <a:cxn ang="0">
                  <a:pos x="97231190" y="168259831"/>
                </a:cxn>
                <a:cxn ang="0">
                  <a:pos x="97231190" y="147227925"/>
                </a:cxn>
                <a:cxn ang="0">
                  <a:pos x="97231190" y="147227925"/>
                </a:cxn>
                <a:cxn ang="0">
                  <a:pos x="97231190" y="168259831"/>
                </a:cxn>
                <a:cxn ang="0">
                  <a:pos x="97231190" y="147227925"/>
                </a:cxn>
                <a:cxn ang="0">
                  <a:pos x="58336950" y="105164114"/>
                </a:cxn>
                <a:cxn ang="0">
                  <a:pos x="38894240" y="105164114"/>
                </a:cxn>
              </a:cxnLst>
              <a:rect l="0" t="0" r="0" b="0"/>
              <a:pathLst>
                <a:path w="9" h="9">
                  <a:moveTo>
                    <a:pt x="2" y="5"/>
                  </a:moveTo>
                  <a:cubicBezTo>
                    <a:pt x="0" y="5"/>
                    <a:pt x="0" y="5"/>
                    <a:pt x="0" y="5"/>
                  </a:cubicBezTo>
                  <a:cubicBezTo>
                    <a:pt x="0" y="7"/>
                    <a:pt x="2" y="9"/>
                    <a:pt x="5" y="9"/>
                  </a:cubicBezTo>
                  <a:cubicBezTo>
                    <a:pt x="5" y="9"/>
                    <a:pt x="5" y="9"/>
                    <a:pt x="5" y="9"/>
                  </a:cubicBezTo>
                  <a:cubicBezTo>
                    <a:pt x="5" y="8"/>
                    <a:pt x="5" y="8"/>
                    <a:pt x="5" y="8"/>
                  </a:cubicBezTo>
                  <a:cubicBezTo>
                    <a:pt x="5" y="9"/>
                    <a:pt x="5" y="9"/>
                    <a:pt x="5" y="9"/>
                  </a:cubicBezTo>
                  <a:cubicBezTo>
                    <a:pt x="5" y="9"/>
                    <a:pt x="5" y="9"/>
                    <a:pt x="5" y="9"/>
                  </a:cubicBezTo>
                  <a:cubicBezTo>
                    <a:pt x="5" y="8"/>
                    <a:pt x="5" y="8"/>
                    <a:pt x="5" y="8"/>
                  </a:cubicBezTo>
                  <a:cubicBezTo>
                    <a:pt x="5" y="9"/>
                    <a:pt x="5" y="9"/>
                    <a:pt x="5" y="9"/>
                  </a:cubicBezTo>
                  <a:cubicBezTo>
                    <a:pt x="7" y="9"/>
                    <a:pt x="9" y="7"/>
                    <a:pt x="9" y="5"/>
                  </a:cubicBezTo>
                  <a:cubicBezTo>
                    <a:pt x="9" y="2"/>
                    <a:pt x="7" y="0"/>
                    <a:pt x="5" y="0"/>
                  </a:cubicBezTo>
                  <a:cubicBezTo>
                    <a:pt x="5" y="2"/>
                    <a:pt x="5" y="2"/>
                    <a:pt x="5" y="2"/>
                  </a:cubicBezTo>
                  <a:cubicBezTo>
                    <a:pt x="5" y="0"/>
                    <a:pt x="5" y="0"/>
                    <a:pt x="5" y="0"/>
                  </a:cubicBezTo>
                  <a:cubicBezTo>
                    <a:pt x="5" y="0"/>
                    <a:pt x="5" y="0"/>
                    <a:pt x="5" y="0"/>
                  </a:cubicBezTo>
                  <a:cubicBezTo>
                    <a:pt x="2" y="0"/>
                    <a:pt x="0" y="2"/>
                    <a:pt x="0" y="5"/>
                  </a:cubicBezTo>
                  <a:cubicBezTo>
                    <a:pt x="2" y="5"/>
                    <a:pt x="2" y="5"/>
                    <a:pt x="2" y="5"/>
                  </a:cubicBezTo>
                  <a:cubicBezTo>
                    <a:pt x="3" y="5"/>
                    <a:pt x="3" y="5"/>
                    <a:pt x="3" y="5"/>
                  </a:cubicBezTo>
                  <a:cubicBezTo>
                    <a:pt x="3" y="4"/>
                    <a:pt x="4" y="3"/>
                    <a:pt x="5" y="3"/>
                  </a:cubicBezTo>
                  <a:cubicBezTo>
                    <a:pt x="5" y="2"/>
                    <a:pt x="5" y="2"/>
                    <a:pt x="5" y="2"/>
                  </a:cubicBezTo>
                  <a:cubicBezTo>
                    <a:pt x="5" y="3"/>
                    <a:pt x="5" y="3"/>
                    <a:pt x="5" y="3"/>
                  </a:cubicBezTo>
                  <a:cubicBezTo>
                    <a:pt x="5" y="3"/>
                    <a:pt x="5" y="3"/>
                    <a:pt x="5" y="3"/>
                  </a:cubicBezTo>
                  <a:cubicBezTo>
                    <a:pt x="5" y="2"/>
                    <a:pt x="5" y="2"/>
                    <a:pt x="5" y="2"/>
                  </a:cubicBezTo>
                  <a:cubicBezTo>
                    <a:pt x="5" y="3"/>
                    <a:pt x="5" y="3"/>
                    <a:pt x="5" y="3"/>
                  </a:cubicBezTo>
                  <a:cubicBezTo>
                    <a:pt x="5" y="3"/>
                    <a:pt x="5" y="3"/>
                    <a:pt x="5" y="3"/>
                  </a:cubicBezTo>
                  <a:cubicBezTo>
                    <a:pt x="5" y="3"/>
                    <a:pt x="5" y="3"/>
                    <a:pt x="5" y="3"/>
                  </a:cubicBezTo>
                  <a:cubicBezTo>
                    <a:pt x="6" y="3"/>
                    <a:pt x="7" y="4"/>
                    <a:pt x="7" y="5"/>
                  </a:cubicBezTo>
                  <a:cubicBezTo>
                    <a:pt x="7" y="6"/>
                    <a:pt x="6" y="7"/>
                    <a:pt x="5" y="7"/>
                  </a:cubicBezTo>
                  <a:cubicBezTo>
                    <a:pt x="5" y="7"/>
                    <a:pt x="5" y="7"/>
                    <a:pt x="5" y="7"/>
                  </a:cubicBezTo>
                  <a:cubicBezTo>
                    <a:pt x="5" y="8"/>
                    <a:pt x="5" y="8"/>
                    <a:pt x="5" y="8"/>
                  </a:cubicBezTo>
                  <a:cubicBezTo>
                    <a:pt x="5" y="7"/>
                    <a:pt x="5" y="7"/>
                    <a:pt x="5" y="7"/>
                  </a:cubicBezTo>
                  <a:cubicBezTo>
                    <a:pt x="5" y="7"/>
                    <a:pt x="5" y="7"/>
                    <a:pt x="5" y="7"/>
                  </a:cubicBezTo>
                  <a:cubicBezTo>
                    <a:pt x="5" y="8"/>
                    <a:pt x="5" y="8"/>
                    <a:pt x="5" y="8"/>
                  </a:cubicBezTo>
                  <a:cubicBezTo>
                    <a:pt x="5" y="7"/>
                    <a:pt x="5" y="7"/>
                    <a:pt x="5" y="7"/>
                  </a:cubicBezTo>
                  <a:cubicBezTo>
                    <a:pt x="4" y="7"/>
                    <a:pt x="3" y="6"/>
                    <a:pt x="3" y="5"/>
                  </a:cubicBezTo>
                  <a:lnTo>
                    <a:pt x="2" y="5"/>
                  </a:lnTo>
                  <a:close/>
                </a:path>
              </a:pathLst>
            </a:custGeom>
            <a:solidFill>
              <a:srgbClr val="422B27">
                <a:alpha val="100000"/>
              </a:srgbClr>
            </a:solidFill>
            <a:ln w="9525">
              <a:noFill/>
            </a:ln>
          </p:spPr>
          <p:txBody>
            <a:bodyPr/>
            <a:lstStyle/>
            <a:p>
              <a:endParaRPr lang="zh-CN" altLang="en-US"/>
            </a:p>
          </p:txBody>
        </p:sp>
        <p:sp>
          <p:nvSpPr>
            <p:cNvPr id="19536" name="îṩļïdè"/>
            <p:cNvSpPr/>
            <p:nvPr/>
          </p:nvSpPr>
          <p:spPr>
            <a:xfrm>
              <a:off x="4234657" y="2090737"/>
              <a:ext cx="333375" cy="360363"/>
            </a:xfrm>
            <a:custGeom>
              <a:avLst/>
              <a:gdLst/>
              <a:ahLst/>
              <a:cxnLst>
                <a:cxn ang="0">
                  <a:pos x="41712976" y="1165236041"/>
                </a:cxn>
                <a:cxn ang="0">
                  <a:pos x="312833620" y="561810479"/>
                </a:cxn>
                <a:cxn ang="0">
                  <a:pos x="229412235" y="291310151"/>
                </a:cxn>
                <a:cxn ang="0">
                  <a:pos x="1084487142" y="249695067"/>
                </a:cxn>
                <a:cxn ang="0">
                  <a:pos x="1480737580" y="665850470"/>
                </a:cxn>
                <a:cxn ang="0">
                  <a:pos x="1480737580" y="665850470"/>
                </a:cxn>
                <a:cxn ang="0">
                  <a:pos x="1459885659" y="665850470"/>
                </a:cxn>
                <a:cxn ang="0">
                  <a:pos x="1230473425" y="853120629"/>
                </a:cxn>
                <a:cxn ang="0">
                  <a:pos x="563097776" y="645040647"/>
                </a:cxn>
                <a:cxn ang="0">
                  <a:pos x="291977132" y="957160620"/>
                </a:cxn>
                <a:cxn ang="0">
                  <a:pos x="208555747" y="1643816352"/>
                </a:cxn>
                <a:cxn ang="0">
                  <a:pos x="125134361" y="1581391444"/>
                </a:cxn>
                <a:cxn ang="0">
                  <a:pos x="0" y="1290085855"/>
                </a:cxn>
                <a:cxn ang="0">
                  <a:pos x="41712976" y="1165236041"/>
                </a:cxn>
              </a:cxnLst>
              <a:rect l="0" t="0" r="0" b="0"/>
              <a:pathLst>
                <a:path w="73" h="79">
                  <a:moveTo>
                    <a:pt x="2" y="56"/>
                  </a:moveTo>
                  <a:cubicBezTo>
                    <a:pt x="2" y="44"/>
                    <a:pt x="7" y="34"/>
                    <a:pt x="15" y="27"/>
                  </a:cubicBezTo>
                  <a:cubicBezTo>
                    <a:pt x="12" y="22"/>
                    <a:pt x="10" y="15"/>
                    <a:pt x="11" y="14"/>
                  </a:cubicBezTo>
                  <a:cubicBezTo>
                    <a:pt x="12" y="13"/>
                    <a:pt x="30" y="0"/>
                    <a:pt x="52" y="12"/>
                  </a:cubicBezTo>
                  <a:cubicBezTo>
                    <a:pt x="66" y="20"/>
                    <a:pt x="73" y="26"/>
                    <a:pt x="71" y="32"/>
                  </a:cubicBezTo>
                  <a:cubicBezTo>
                    <a:pt x="71" y="32"/>
                    <a:pt x="71" y="32"/>
                    <a:pt x="71" y="32"/>
                  </a:cubicBezTo>
                  <a:cubicBezTo>
                    <a:pt x="70" y="32"/>
                    <a:pt x="70" y="32"/>
                    <a:pt x="70" y="32"/>
                  </a:cubicBezTo>
                  <a:cubicBezTo>
                    <a:pt x="68" y="37"/>
                    <a:pt x="63" y="41"/>
                    <a:pt x="59" y="41"/>
                  </a:cubicBezTo>
                  <a:cubicBezTo>
                    <a:pt x="40" y="41"/>
                    <a:pt x="40" y="30"/>
                    <a:pt x="27" y="31"/>
                  </a:cubicBezTo>
                  <a:cubicBezTo>
                    <a:pt x="21" y="31"/>
                    <a:pt x="14" y="33"/>
                    <a:pt x="14" y="46"/>
                  </a:cubicBezTo>
                  <a:cubicBezTo>
                    <a:pt x="14" y="61"/>
                    <a:pt x="10" y="79"/>
                    <a:pt x="10" y="79"/>
                  </a:cubicBezTo>
                  <a:cubicBezTo>
                    <a:pt x="6" y="79"/>
                    <a:pt x="6" y="76"/>
                    <a:pt x="6" y="76"/>
                  </a:cubicBezTo>
                  <a:cubicBezTo>
                    <a:pt x="6" y="68"/>
                    <a:pt x="5" y="64"/>
                    <a:pt x="0" y="62"/>
                  </a:cubicBezTo>
                  <a:cubicBezTo>
                    <a:pt x="2" y="56"/>
                    <a:pt x="2" y="56"/>
                    <a:pt x="2" y="56"/>
                  </a:cubicBezTo>
                </a:path>
              </a:pathLst>
            </a:custGeom>
            <a:solidFill>
              <a:srgbClr val="8E3925">
                <a:alpha val="100000"/>
              </a:srgbClr>
            </a:solidFill>
            <a:ln w="9525">
              <a:noFill/>
            </a:ln>
          </p:spPr>
          <p:txBody>
            <a:bodyPr/>
            <a:lstStyle/>
            <a:p>
              <a:endParaRPr lang="zh-CN" altLang="en-US"/>
            </a:p>
          </p:txBody>
        </p:sp>
        <p:sp>
          <p:nvSpPr>
            <p:cNvPr id="19537" name="îSľíḓê"/>
            <p:cNvSpPr/>
            <p:nvPr/>
          </p:nvSpPr>
          <p:spPr>
            <a:xfrm>
              <a:off x="4399757" y="2560637"/>
              <a:ext cx="109538" cy="31750"/>
            </a:xfrm>
            <a:custGeom>
              <a:avLst/>
              <a:gdLst/>
              <a:ahLst/>
              <a:cxnLst>
                <a:cxn ang="0">
                  <a:pos x="270800756" y="144008929"/>
                </a:cxn>
                <a:cxn ang="0">
                  <a:pos x="270800756" y="144008929"/>
                </a:cxn>
                <a:cxn ang="0">
                  <a:pos x="41660953" y="102865464"/>
                </a:cxn>
                <a:cxn ang="0">
                  <a:pos x="20830476" y="41143464"/>
                </a:cxn>
                <a:cxn ang="0">
                  <a:pos x="83321905" y="20574000"/>
                </a:cxn>
                <a:cxn ang="0">
                  <a:pos x="270800756" y="41143464"/>
                </a:cxn>
                <a:cxn ang="0">
                  <a:pos x="270800756" y="41143464"/>
                </a:cxn>
                <a:cxn ang="0">
                  <a:pos x="416618655" y="20574000"/>
                </a:cxn>
                <a:cxn ang="0">
                  <a:pos x="479110084" y="41143464"/>
                </a:cxn>
                <a:cxn ang="0">
                  <a:pos x="458279607" y="102865464"/>
                </a:cxn>
                <a:cxn ang="0">
                  <a:pos x="270800756" y="144008929"/>
                </a:cxn>
              </a:cxnLst>
              <a:rect l="0" t="0" r="0" b="0"/>
              <a:pathLst>
                <a:path w="24" h="7">
                  <a:moveTo>
                    <a:pt x="13" y="7"/>
                  </a:moveTo>
                  <a:cubicBezTo>
                    <a:pt x="13" y="7"/>
                    <a:pt x="13" y="7"/>
                    <a:pt x="13" y="7"/>
                  </a:cubicBezTo>
                  <a:cubicBezTo>
                    <a:pt x="8" y="7"/>
                    <a:pt x="4" y="6"/>
                    <a:pt x="2" y="5"/>
                  </a:cubicBezTo>
                  <a:cubicBezTo>
                    <a:pt x="1" y="4"/>
                    <a:pt x="0" y="3"/>
                    <a:pt x="1" y="2"/>
                  </a:cubicBezTo>
                  <a:cubicBezTo>
                    <a:pt x="2" y="1"/>
                    <a:pt x="3" y="0"/>
                    <a:pt x="4" y="1"/>
                  </a:cubicBezTo>
                  <a:cubicBezTo>
                    <a:pt x="6" y="2"/>
                    <a:pt x="9" y="2"/>
                    <a:pt x="13" y="2"/>
                  </a:cubicBezTo>
                  <a:cubicBezTo>
                    <a:pt x="13" y="2"/>
                    <a:pt x="13" y="2"/>
                    <a:pt x="13" y="2"/>
                  </a:cubicBezTo>
                  <a:cubicBezTo>
                    <a:pt x="15" y="2"/>
                    <a:pt x="18" y="2"/>
                    <a:pt x="20" y="1"/>
                  </a:cubicBezTo>
                  <a:cubicBezTo>
                    <a:pt x="21" y="0"/>
                    <a:pt x="22" y="1"/>
                    <a:pt x="23" y="2"/>
                  </a:cubicBezTo>
                  <a:cubicBezTo>
                    <a:pt x="24" y="3"/>
                    <a:pt x="24" y="4"/>
                    <a:pt x="22" y="5"/>
                  </a:cubicBezTo>
                  <a:cubicBezTo>
                    <a:pt x="20" y="7"/>
                    <a:pt x="16" y="7"/>
                    <a:pt x="13" y="7"/>
                  </a:cubicBezTo>
                  <a:close/>
                </a:path>
              </a:pathLst>
            </a:custGeom>
            <a:solidFill>
              <a:srgbClr val="E5785C">
                <a:alpha val="100000"/>
              </a:srgbClr>
            </a:solidFill>
            <a:ln w="9525">
              <a:noFill/>
            </a:ln>
          </p:spPr>
          <p:txBody>
            <a:bodyPr/>
            <a:lstStyle/>
            <a:p>
              <a:endParaRPr lang="zh-CN" altLang="en-US"/>
            </a:p>
          </p:txBody>
        </p:sp>
        <p:sp>
          <p:nvSpPr>
            <p:cNvPr id="19538" name="íṧľîdê"/>
            <p:cNvSpPr/>
            <p:nvPr/>
          </p:nvSpPr>
          <p:spPr>
            <a:xfrm>
              <a:off x="4577557" y="2359025"/>
              <a:ext cx="1588" cy="9525"/>
            </a:xfrm>
            <a:prstGeom prst="rect">
              <a:avLst/>
            </a:prstGeom>
            <a:solidFill>
              <a:srgbClr val="DDACA0"/>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39" name="íṩ1ïḓé"/>
            <p:cNvSpPr/>
            <p:nvPr/>
          </p:nvSpPr>
          <p:spPr>
            <a:xfrm>
              <a:off x="4568032" y="2273300"/>
              <a:ext cx="9525" cy="85725"/>
            </a:xfrm>
            <a:custGeom>
              <a:avLst/>
              <a:gdLst/>
              <a:ahLst/>
              <a:cxnLst>
                <a:cxn ang="0">
                  <a:pos x="45362813" y="305352450"/>
                </a:cxn>
                <a:cxn ang="0">
                  <a:pos x="45362813" y="366420233"/>
                </a:cxn>
                <a:cxn ang="0">
                  <a:pos x="45362813" y="386777664"/>
                </a:cxn>
                <a:cxn ang="0">
                  <a:pos x="45362813" y="386777664"/>
                </a:cxn>
                <a:cxn ang="0">
                  <a:pos x="45362813" y="366420233"/>
                </a:cxn>
                <a:cxn ang="0">
                  <a:pos x="45362813" y="305352450"/>
                </a:cxn>
                <a:cxn ang="0">
                  <a:pos x="22683788" y="20357432"/>
                </a:cxn>
                <a:cxn ang="0">
                  <a:pos x="45362813" y="244280155"/>
                </a:cxn>
                <a:cxn ang="0">
                  <a:pos x="45362813" y="305352450"/>
                </a:cxn>
                <a:cxn ang="0">
                  <a:pos x="45362813" y="305352450"/>
                </a:cxn>
                <a:cxn ang="0">
                  <a:pos x="45362813" y="305352450"/>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20357432"/>
                </a:cxn>
                <a:cxn ang="0">
                  <a:pos x="22683788" y="0"/>
                </a:cxn>
                <a:cxn ang="0">
                  <a:pos x="22683788" y="0"/>
                </a:cxn>
                <a:cxn ang="0">
                  <a:pos x="22683788" y="0"/>
                </a:cxn>
                <a:cxn ang="0">
                  <a:pos x="0" y="0"/>
                </a:cxn>
                <a:cxn ang="0">
                  <a:pos x="0" y="0"/>
                </a:cxn>
                <a:cxn ang="0">
                  <a:pos x="0" y="0"/>
                </a:cxn>
                <a:cxn ang="0">
                  <a:pos x="0" y="0"/>
                </a:cxn>
                <a:cxn ang="0">
                  <a:pos x="0" y="0"/>
                </a:cxn>
                <a:cxn ang="0">
                  <a:pos x="0" y="0"/>
                </a:cxn>
                <a:cxn ang="0">
                  <a:pos x="0" y="0"/>
                </a:cxn>
                <a:cxn ang="0">
                  <a:pos x="0" y="0"/>
                </a:cxn>
                <a:cxn ang="0">
                  <a:pos x="0" y="0"/>
                </a:cxn>
              </a:cxnLst>
              <a:rect l="0" t="0" r="0" b="0"/>
              <a:pathLst>
                <a:path w="2" h="19">
                  <a:moveTo>
                    <a:pt x="2" y="15"/>
                  </a:moveTo>
                  <a:cubicBezTo>
                    <a:pt x="2" y="16"/>
                    <a:pt x="2" y="17"/>
                    <a:pt x="2" y="18"/>
                  </a:cubicBezTo>
                  <a:cubicBezTo>
                    <a:pt x="2" y="19"/>
                    <a:pt x="2" y="19"/>
                    <a:pt x="2" y="19"/>
                  </a:cubicBezTo>
                  <a:cubicBezTo>
                    <a:pt x="2" y="19"/>
                    <a:pt x="2" y="19"/>
                    <a:pt x="2" y="19"/>
                  </a:cubicBezTo>
                  <a:cubicBezTo>
                    <a:pt x="2" y="18"/>
                    <a:pt x="2" y="18"/>
                    <a:pt x="2" y="18"/>
                  </a:cubicBezTo>
                  <a:cubicBezTo>
                    <a:pt x="2" y="17"/>
                    <a:pt x="2" y="16"/>
                    <a:pt x="2" y="15"/>
                  </a:cubicBezTo>
                  <a:moveTo>
                    <a:pt x="1" y="1"/>
                  </a:moveTo>
                  <a:cubicBezTo>
                    <a:pt x="2" y="5"/>
                    <a:pt x="2" y="8"/>
                    <a:pt x="2" y="12"/>
                  </a:cubicBezTo>
                  <a:cubicBezTo>
                    <a:pt x="2" y="13"/>
                    <a:pt x="2" y="14"/>
                    <a:pt x="2" y="15"/>
                  </a:cubicBezTo>
                  <a:cubicBezTo>
                    <a:pt x="2" y="15"/>
                    <a:pt x="2" y="15"/>
                    <a:pt x="2" y="15"/>
                  </a:cubicBezTo>
                  <a:cubicBezTo>
                    <a:pt x="2" y="15"/>
                    <a:pt x="2" y="15"/>
                    <a:pt x="2" y="15"/>
                  </a:cubicBezTo>
                  <a:cubicBezTo>
                    <a:pt x="2" y="10"/>
                    <a:pt x="2" y="5"/>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1"/>
                  </a:moveTo>
                  <a:cubicBezTo>
                    <a:pt x="1" y="1"/>
                    <a:pt x="1" y="1"/>
                    <a:pt x="1" y="1"/>
                  </a:cubicBezTo>
                  <a:cubicBezTo>
                    <a:pt x="1" y="1"/>
                    <a:pt x="1" y="1"/>
                    <a:pt x="1" y="1"/>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BB5D0E">
                <a:alpha val="100000"/>
              </a:srgbClr>
            </a:solidFill>
            <a:ln w="9525">
              <a:noFill/>
            </a:ln>
          </p:spPr>
          <p:txBody>
            <a:bodyPr/>
            <a:lstStyle/>
            <a:p>
              <a:endParaRPr lang="zh-CN" altLang="en-US"/>
            </a:p>
          </p:txBody>
        </p:sp>
        <p:sp>
          <p:nvSpPr>
            <p:cNvPr id="19540" name="îṥľîḓe"/>
            <p:cNvSpPr/>
            <p:nvPr/>
          </p:nvSpPr>
          <p:spPr>
            <a:xfrm>
              <a:off x="4294982" y="2232025"/>
              <a:ext cx="282575" cy="173038"/>
            </a:xfrm>
            <a:custGeom>
              <a:avLst/>
              <a:gdLst/>
              <a:ahLst/>
              <a:cxnLst>
                <a:cxn ang="0">
                  <a:pos x="311584514" y="0"/>
                </a:cxn>
                <a:cxn ang="0">
                  <a:pos x="290810694" y="0"/>
                </a:cxn>
                <a:cxn ang="0">
                  <a:pos x="145407626" y="41469923"/>
                </a:cxn>
                <a:cxn ang="0">
                  <a:pos x="20773820" y="414712889"/>
                </a:cxn>
                <a:cxn ang="0">
                  <a:pos x="0" y="663536979"/>
                </a:cxn>
                <a:cxn ang="0">
                  <a:pos x="311584514" y="559859895"/>
                </a:cxn>
                <a:cxn ang="0">
                  <a:pos x="477761402" y="539122657"/>
                </a:cxn>
                <a:cxn ang="0">
                  <a:pos x="1287881139" y="787951301"/>
                </a:cxn>
                <a:cxn ang="0">
                  <a:pos x="1287881139" y="622067056"/>
                </a:cxn>
                <a:cxn ang="0">
                  <a:pos x="1287881139" y="580597134"/>
                </a:cxn>
                <a:cxn ang="0">
                  <a:pos x="1287881139" y="559859895"/>
                </a:cxn>
                <a:cxn ang="0">
                  <a:pos x="1287881139" y="497652734"/>
                </a:cxn>
                <a:cxn ang="0">
                  <a:pos x="1287881139" y="497652734"/>
                </a:cxn>
                <a:cxn ang="0">
                  <a:pos x="1287881139" y="435445573"/>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207354168"/>
                </a:cxn>
                <a:cxn ang="0">
                  <a:pos x="1267107319" y="186621483"/>
                </a:cxn>
                <a:cxn ang="0">
                  <a:pos x="1267107319" y="186621483"/>
                </a:cxn>
                <a:cxn ang="0">
                  <a:pos x="1246338056" y="186621483"/>
                </a:cxn>
                <a:cxn ang="0">
                  <a:pos x="1246338056" y="186621483"/>
                </a:cxn>
                <a:cxn ang="0">
                  <a:pos x="1246338056" y="186621483"/>
                </a:cxn>
                <a:cxn ang="0">
                  <a:pos x="1246338056" y="186621483"/>
                </a:cxn>
                <a:cxn ang="0">
                  <a:pos x="1246338056" y="186621483"/>
                </a:cxn>
                <a:cxn ang="0">
                  <a:pos x="1246338056" y="186621483"/>
                </a:cxn>
                <a:cxn ang="0">
                  <a:pos x="1184021154" y="41469923"/>
                </a:cxn>
                <a:cxn ang="0">
                  <a:pos x="955522805" y="207354168"/>
                </a:cxn>
                <a:cxn ang="0">
                  <a:pos x="311584514" y="0"/>
                </a:cxn>
              </a:cxnLst>
              <a:rect l="0" t="0" r="0" b="0"/>
              <a:pathLst>
                <a:path w="62" h="38">
                  <a:moveTo>
                    <a:pt x="15" y="0"/>
                  </a:moveTo>
                  <a:cubicBezTo>
                    <a:pt x="15" y="0"/>
                    <a:pt x="14" y="0"/>
                    <a:pt x="14" y="0"/>
                  </a:cubicBezTo>
                  <a:cubicBezTo>
                    <a:pt x="11" y="0"/>
                    <a:pt x="9" y="1"/>
                    <a:pt x="7" y="2"/>
                  </a:cubicBezTo>
                  <a:cubicBezTo>
                    <a:pt x="4" y="7"/>
                    <a:pt x="2" y="13"/>
                    <a:pt x="1" y="20"/>
                  </a:cubicBezTo>
                  <a:cubicBezTo>
                    <a:pt x="0" y="24"/>
                    <a:pt x="0" y="28"/>
                    <a:pt x="0" y="32"/>
                  </a:cubicBezTo>
                  <a:cubicBezTo>
                    <a:pt x="1" y="29"/>
                    <a:pt x="8" y="28"/>
                    <a:pt x="15" y="27"/>
                  </a:cubicBezTo>
                  <a:cubicBezTo>
                    <a:pt x="18" y="26"/>
                    <a:pt x="21" y="26"/>
                    <a:pt x="23" y="26"/>
                  </a:cubicBezTo>
                  <a:cubicBezTo>
                    <a:pt x="55" y="26"/>
                    <a:pt x="62" y="38"/>
                    <a:pt x="62" y="38"/>
                  </a:cubicBezTo>
                  <a:cubicBezTo>
                    <a:pt x="62" y="30"/>
                    <a:pt x="62" y="30"/>
                    <a:pt x="62" y="30"/>
                  </a:cubicBezTo>
                  <a:cubicBezTo>
                    <a:pt x="62" y="28"/>
                    <a:pt x="62" y="28"/>
                    <a:pt x="62" y="28"/>
                  </a:cubicBezTo>
                  <a:cubicBezTo>
                    <a:pt x="62" y="27"/>
                    <a:pt x="62" y="27"/>
                    <a:pt x="62" y="27"/>
                  </a:cubicBezTo>
                  <a:cubicBezTo>
                    <a:pt x="62" y="26"/>
                    <a:pt x="62" y="25"/>
                    <a:pt x="62" y="24"/>
                  </a:cubicBezTo>
                  <a:cubicBezTo>
                    <a:pt x="62" y="24"/>
                    <a:pt x="62" y="24"/>
                    <a:pt x="62" y="24"/>
                  </a:cubicBezTo>
                  <a:cubicBezTo>
                    <a:pt x="62" y="23"/>
                    <a:pt x="62" y="22"/>
                    <a:pt x="62" y="21"/>
                  </a:cubicBezTo>
                  <a:cubicBezTo>
                    <a:pt x="62" y="17"/>
                    <a:pt x="62" y="14"/>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10"/>
                    <a:pt x="61" y="10"/>
                    <a:pt x="61" y="10"/>
                  </a:cubicBezTo>
                  <a:cubicBezTo>
                    <a:pt x="61" y="9"/>
                    <a:pt x="61" y="9"/>
                    <a:pt x="61" y="9"/>
                  </a:cubicBezTo>
                  <a:cubicBezTo>
                    <a:pt x="61" y="9"/>
                    <a:pt x="61" y="9"/>
                    <a:pt x="61" y="9"/>
                  </a:cubicBezTo>
                  <a:cubicBezTo>
                    <a:pt x="61"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9"/>
                    <a:pt x="60" y="9"/>
                    <a:pt x="60" y="9"/>
                  </a:cubicBezTo>
                  <a:cubicBezTo>
                    <a:pt x="60" y="6"/>
                    <a:pt x="58" y="4"/>
                    <a:pt x="57" y="2"/>
                  </a:cubicBezTo>
                  <a:cubicBezTo>
                    <a:pt x="55" y="7"/>
                    <a:pt x="50" y="10"/>
                    <a:pt x="46" y="10"/>
                  </a:cubicBezTo>
                  <a:cubicBezTo>
                    <a:pt x="28" y="10"/>
                    <a:pt x="27" y="0"/>
                    <a:pt x="15" y="0"/>
                  </a:cubicBezTo>
                </a:path>
              </a:pathLst>
            </a:custGeom>
            <a:solidFill>
              <a:srgbClr val="DD7855">
                <a:alpha val="100000"/>
              </a:srgbClr>
            </a:solidFill>
            <a:ln w="9525">
              <a:noFill/>
            </a:ln>
          </p:spPr>
          <p:txBody>
            <a:bodyPr/>
            <a:lstStyle/>
            <a:p>
              <a:endParaRPr lang="zh-CN" altLang="en-US"/>
            </a:p>
          </p:txBody>
        </p:sp>
        <p:sp>
          <p:nvSpPr>
            <p:cNvPr id="19541" name="îSḷiďé"/>
            <p:cNvSpPr/>
            <p:nvPr/>
          </p:nvSpPr>
          <p:spPr>
            <a:xfrm>
              <a:off x="4290219" y="2181225"/>
              <a:ext cx="263525" cy="201613"/>
            </a:xfrm>
            <a:custGeom>
              <a:avLst/>
              <a:gdLst/>
              <a:ahLst/>
              <a:cxnLst>
                <a:cxn ang="0">
                  <a:pos x="41287098" y="650870914"/>
                </a:cxn>
                <a:cxn ang="0">
                  <a:pos x="0" y="923813677"/>
                </a:cxn>
                <a:cxn ang="0">
                  <a:pos x="20645821" y="902818432"/>
                </a:cxn>
                <a:cxn ang="0">
                  <a:pos x="41287098" y="650870914"/>
                </a:cxn>
                <a:cxn ang="0">
                  <a:pos x="619311011" y="0"/>
                </a:cxn>
                <a:cxn ang="0">
                  <a:pos x="165148391" y="272942763"/>
                </a:cxn>
                <a:cxn ang="0">
                  <a:pos x="309655506" y="230952274"/>
                </a:cxn>
                <a:cxn ang="0">
                  <a:pos x="330301326" y="230952274"/>
                </a:cxn>
                <a:cxn ang="0">
                  <a:pos x="970253615" y="440909303"/>
                </a:cxn>
                <a:cxn ang="0">
                  <a:pos x="1197334925" y="272942763"/>
                </a:cxn>
                <a:cxn ang="0">
                  <a:pos x="619311011" y="0"/>
                </a:cxn>
              </a:cxnLst>
              <a:rect l="0" t="0" r="0" b="0"/>
              <a:pathLst>
                <a:path w="58" h="44">
                  <a:moveTo>
                    <a:pt x="2" y="31"/>
                  </a:moveTo>
                  <a:cubicBezTo>
                    <a:pt x="1" y="35"/>
                    <a:pt x="0" y="40"/>
                    <a:pt x="0" y="44"/>
                  </a:cubicBezTo>
                  <a:cubicBezTo>
                    <a:pt x="0" y="44"/>
                    <a:pt x="0" y="43"/>
                    <a:pt x="1" y="43"/>
                  </a:cubicBezTo>
                  <a:cubicBezTo>
                    <a:pt x="1" y="39"/>
                    <a:pt x="1" y="35"/>
                    <a:pt x="2" y="31"/>
                  </a:cubicBezTo>
                  <a:moveTo>
                    <a:pt x="30" y="0"/>
                  </a:moveTo>
                  <a:cubicBezTo>
                    <a:pt x="20" y="0"/>
                    <a:pt x="12" y="4"/>
                    <a:pt x="8" y="13"/>
                  </a:cubicBezTo>
                  <a:cubicBezTo>
                    <a:pt x="10" y="12"/>
                    <a:pt x="12" y="11"/>
                    <a:pt x="15" y="11"/>
                  </a:cubicBezTo>
                  <a:cubicBezTo>
                    <a:pt x="15" y="11"/>
                    <a:pt x="16" y="11"/>
                    <a:pt x="16" y="11"/>
                  </a:cubicBezTo>
                  <a:cubicBezTo>
                    <a:pt x="28" y="11"/>
                    <a:pt x="29" y="21"/>
                    <a:pt x="47" y="21"/>
                  </a:cubicBezTo>
                  <a:cubicBezTo>
                    <a:pt x="51" y="21"/>
                    <a:pt x="56" y="18"/>
                    <a:pt x="58" y="13"/>
                  </a:cubicBezTo>
                  <a:cubicBezTo>
                    <a:pt x="53" y="5"/>
                    <a:pt x="44" y="0"/>
                    <a:pt x="30" y="0"/>
                  </a:cubicBezTo>
                </a:path>
              </a:pathLst>
            </a:custGeom>
            <a:solidFill>
              <a:srgbClr val="7B2617">
                <a:alpha val="100000"/>
              </a:srgbClr>
            </a:solidFill>
            <a:ln w="9525">
              <a:noFill/>
            </a:ln>
          </p:spPr>
          <p:txBody>
            <a:bodyPr/>
            <a:lstStyle/>
            <a:p>
              <a:endParaRPr lang="zh-CN" altLang="en-US"/>
            </a:p>
          </p:txBody>
        </p:sp>
        <p:sp>
          <p:nvSpPr>
            <p:cNvPr id="19542" name="ïşlíḑè"/>
            <p:cNvSpPr/>
            <p:nvPr/>
          </p:nvSpPr>
          <p:spPr>
            <a:xfrm>
              <a:off x="4148932" y="2286000"/>
              <a:ext cx="446088" cy="128588"/>
            </a:xfrm>
            <a:custGeom>
              <a:avLst/>
              <a:gdLst/>
              <a:ahLst/>
              <a:cxnLst>
                <a:cxn ang="0">
                  <a:pos x="103601662" y="548349749"/>
                </a:cxn>
                <a:cxn ang="0">
                  <a:pos x="41440665" y="506168292"/>
                </a:cxn>
                <a:cxn ang="0">
                  <a:pos x="20720332" y="400716947"/>
                </a:cxn>
                <a:cxn ang="0">
                  <a:pos x="1388239512" y="0"/>
                </a:cxn>
                <a:cxn ang="0">
                  <a:pos x="1989115496" y="168721233"/>
                </a:cxn>
                <a:cxn ang="0">
                  <a:pos x="1947674831" y="400716947"/>
                </a:cxn>
                <a:cxn ang="0">
                  <a:pos x="1926954499" y="231995714"/>
                </a:cxn>
                <a:cxn ang="0">
                  <a:pos x="1388239512" y="147632801"/>
                </a:cxn>
                <a:cxn ang="0">
                  <a:pos x="145037775" y="485079860"/>
                </a:cxn>
                <a:cxn ang="0">
                  <a:pos x="103601662" y="548349749"/>
                </a:cxn>
              </a:cxnLst>
              <a:rect l="0" t="0" r="0" b="0"/>
              <a:pathLst>
                <a:path w="98" h="28">
                  <a:moveTo>
                    <a:pt x="5" y="26"/>
                  </a:moveTo>
                  <a:cubicBezTo>
                    <a:pt x="5" y="28"/>
                    <a:pt x="2" y="25"/>
                    <a:pt x="2" y="24"/>
                  </a:cubicBezTo>
                  <a:cubicBezTo>
                    <a:pt x="1" y="22"/>
                    <a:pt x="0" y="20"/>
                    <a:pt x="1" y="19"/>
                  </a:cubicBezTo>
                  <a:cubicBezTo>
                    <a:pt x="2" y="18"/>
                    <a:pt x="20" y="0"/>
                    <a:pt x="67" y="0"/>
                  </a:cubicBezTo>
                  <a:cubicBezTo>
                    <a:pt x="88" y="0"/>
                    <a:pt x="94" y="2"/>
                    <a:pt x="96" y="8"/>
                  </a:cubicBezTo>
                  <a:cubicBezTo>
                    <a:pt x="98" y="15"/>
                    <a:pt x="94" y="20"/>
                    <a:pt x="94" y="19"/>
                  </a:cubicBezTo>
                  <a:cubicBezTo>
                    <a:pt x="95" y="17"/>
                    <a:pt x="95" y="13"/>
                    <a:pt x="93" y="11"/>
                  </a:cubicBezTo>
                  <a:cubicBezTo>
                    <a:pt x="93" y="11"/>
                    <a:pt x="91" y="7"/>
                    <a:pt x="67" y="7"/>
                  </a:cubicBezTo>
                  <a:cubicBezTo>
                    <a:pt x="23" y="7"/>
                    <a:pt x="7" y="23"/>
                    <a:pt x="7" y="23"/>
                  </a:cubicBezTo>
                  <a:cubicBezTo>
                    <a:pt x="6" y="24"/>
                    <a:pt x="4" y="25"/>
                    <a:pt x="5" y="26"/>
                  </a:cubicBezTo>
                  <a:close/>
                </a:path>
              </a:pathLst>
            </a:custGeom>
            <a:solidFill>
              <a:srgbClr val="754559">
                <a:alpha val="100000"/>
              </a:srgbClr>
            </a:solidFill>
            <a:ln w="9525">
              <a:noFill/>
            </a:ln>
          </p:spPr>
          <p:txBody>
            <a:bodyPr/>
            <a:lstStyle/>
            <a:p>
              <a:endParaRPr lang="zh-CN" altLang="en-US"/>
            </a:p>
          </p:txBody>
        </p:sp>
        <p:sp>
          <p:nvSpPr>
            <p:cNvPr id="19543" name="iṩḷiḋe"/>
            <p:cNvSpPr/>
            <p:nvPr/>
          </p:nvSpPr>
          <p:spPr>
            <a:xfrm>
              <a:off x="4134644" y="2081212"/>
              <a:ext cx="465138" cy="319088"/>
            </a:xfrm>
            <a:custGeom>
              <a:avLst/>
              <a:gdLst/>
              <a:ahLst/>
              <a:cxnLst>
                <a:cxn ang="0">
                  <a:pos x="2058723589" y="976614408"/>
                </a:cxn>
                <a:cxn ang="0">
                  <a:pos x="1913158196" y="935055475"/>
                </a:cxn>
                <a:cxn ang="0">
                  <a:pos x="1829980577" y="955832662"/>
                </a:cxn>
                <a:cxn ang="0">
                  <a:pos x="1622027410" y="955832662"/>
                </a:cxn>
                <a:cxn ang="0">
                  <a:pos x="644649347" y="1080509461"/>
                </a:cxn>
                <a:cxn ang="0">
                  <a:pos x="62387774" y="1454530739"/>
                </a:cxn>
                <a:cxn ang="0">
                  <a:pos x="0" y="1142845581"/>
                </a:cxn>
                <a:cxn ang="0">
                  <a:pos x="0" y="976614408"/>
                </a:cxn>
                <a:cxn ang="0">
                  <a:pos x="0" y="935055475"/>
                </a:cxn>
                <a:cxn ang="0">
                  <a:pos x="20794405" y="706488182"/>
                </a:cxn>
                <a:cxn ang="0">
                  <a:pos x="686242716" y="62336120"/>
                </a:cxn>
                <a:cxn ang="0">
                  <a:pos x="811013705" y="41558933"/>
                </a:cxn>
                <a:cxn ang="0">
                  <a:pos x="894195884" y="20777187"/>
                </a:cxn>
                <a:cxn ang="0">
                  <a:pos x="914990288" y="20777187"/>
                </a:cxn>
                <a:cxn ang="0">
                  <a:pos x="1081350086" y="0"/>
                </a:cxn>
                <a:cxn ang="0">
                  <a:pos x="1081350086" y="0"/>
                </a:cxn>
                <a:cxn ang="0">
                  <a:pos x="1143737861" y="0"/>
                </a:cxn>
                <a:cxn ang="0">
                  <a:pos x="1434868647" y="41558933"/>
                </a:cxn>
                <a:cxn ang="0">
                  <a:pos x="1559639635" y="124672240"/>
                </a:cxn>
                <a:cxn ang="0">
                  <a:pos x="2017134779" y="540252451"/>
                </a:cxn>
                <a:cxn ang="0">
                  <a:pos x="2058723589" y="976614408"/>
                </a:cxn>
              </a:cxnLst>
              <a:rect l="0" t="0" r="0" b="0"/>
              <a:pathLst>
                <a:path w="102" h="70">
                  <a:moveTo>
                    <a:pt x="99" y="47"/>
                  </a:moveTo>
                  <a:cubicBezTo>
                    <a:pt x="97" y="46"/>
                    <a:pt x="96" y="45"/>
                    <a:pt x="92" y="45"/>
                  </a:cubicBezTo>
                  <a:cubicBezTo>
                    <a:pt x="91" y="45"/>
                    <a:pt x="89" y="46"/>
                    <a:pt x="88" y="46"/>
                  </a:cubicBezTo>
                  <a:cubicBezTo>
                    <a:pt x="85" y="46"/>
                    <a:pt x="82" y="46"/>
                    <a:pt x="78" y="46"/>
                  </a:cubicBezTo>
                  <a:cubicBezTo>
                    <a:pt x="62" y="46"/>
                    <a:pt x="45" y="48"/>
                    <a:pt x="31" y="52"/>
                  </a:cubicBezTo>
                  <a:cubicBezTo>
                    <a:pt x="17" y="56"/>
                    <a:pt x="7" y="63"/>
                    <a:pt x="3" y="70"/>
                  </a:cubicBezTo>
                  <a:cubicBezTo>
                    <a:pt x="2" y="70"/>
                    <a:pt x="1" y="63"/>
                    <a:pt x="0" y="55"/>
                  </a:cubicBezTo>
                  <a:cubicBezTo>
                    <a:pt x="0" y="52"/>
                    <a:pt x="0" y="49"/>
                    <a:pt x="0" y="47"/>
                  </a:cubicBezTo>
                  <a:cubicBezTo>
                    <a:pt x="0" y="47"/>
                    <a:pt x="0" y="46"/>
                    <a:pt x="0" y="45"/>
                  </a:cubicBezTo>
                  <a:cubicBezTo>
                    <a:pt x="0" y="42"/>
                    <a:pt x="0" y="38"/>
                    <a:pt x="1" y="34"/>
                  </a:cubicBezTo>
                  <a:cubicBezTo>
                    <a:pt x="5" y="21"/>
                    <a:pt x="15" y="9"/>
                    <a:pt x="33" y="3"/>
                  </a:cubicBezTo>
                  <a:cubicBezTo>
                    <a:pt x="35" y="3"/>
                    <a:pt x="37" y="2"/>
                    <a:pt x="39" y="2"/>
                  </a:cubicBezTo>
                  <a:cubicBezTo>
                    <a:pt x="41" y="2"/>
                    <a:pt x="42" y="1"/>
                    <a:pt x="43" y="1"/>
                  </a:cubicBezTo>
                  <a:cubicBezTo>
                    <a:pt x="44" y="1"/>
                    <a:pt x="44" y="1"/>
                    <a:pt x="44" y="1"/>
                  </a:cubicBezTo>
                  <a:cubicBezTo>
                    <a:pt x="46" y="1"/>
                    <a:pt x="49" y="0"/>
                    <a:pt x="52" y="0"/>
                  </a:cubicBezTo>
                  <a:cubicBezTo>
                    <a:pt x="52" y="0"/>
                    <a:pt x="52" y="0"/>
                    <a:pt x="52" y="0"/>
                  </a:cubicBezTo>
                  <a:cubicBezTo>
                    <a:pt x="53" y="0"/>
                    <a:pt x="54" y="0"/>
                    <a:pt x="55" y="0"/>
                  </a:cubicBezTo>
                  <a:cubicBezTo>
                    <a:pt x="62" y="0"/>
                    <a:pt x="65" y="0"/>
                    <a:pt x="69" y="2"/>
                  </a:cubicBezTo>
                  <a:cubicBezTo>
                    <a:pt x="73" y="3"/>
                    <a:pt x="75" y="6"/>
                    <a:pt x="75" y="6"/>
                  </a:cubicBezTo>
                  <a:cubicBezTo>
                    <a:pt x="88" y="10"/>
                    <a:pt x="93" y="17"/>
                    <a:pt x="97" y="26"/>
                  </a:cubicBezTo>
                  <a:cubicBezTo>
                    <a:pt x="102" y="37"/>
                    <a:pt x="101" y="47"/>
                    <a:pt x="99" y="47"/>
                  </a:cubicBezTo>
                  <a:close/>
                </a:path>
              </a:pathLst>
            </a:custGeom>
            <a:solidFill>
              <a:srgbClr val="F5A838">
                <a:alpha val="100000"/>
              </a:srgbClr>
            </a:solidFill>
            <a:ln w="9525">
              <a:noFill/>
            </a:ln>
          </p:spPr>
          <p:txBody>
            <a:bodyPr/>
            <a:lstStyle/>
            <a:p>
              <a:endParaRPr lang="zh-CN" altLang="en-US"/>
            </a:p>
          </p:txBody>
        </p:sp>
        <p:sp>
          <p:nvSpPr>
            <p:cNvPr id="19544" name="íS1îḓé"/>
            <p:cNvSpPr/>
            <p:nvPr/>
          </p:nvSpPr>
          <p:spPr>
            <a:xfrm>
              <a:off x="4312444" y="2076450"/>
              <a:ext cx="265113" cy="219075"/>
            </a:xfrm>
            <a:custGeom>
              <a:avLst/>
              <a:gdLst/>
              <a:ahLst/>
              <a:cxnLst>
                <a:cxn ang="0">
                  <a:pos x="1107340434" y="562429422"/>
                </a:cxn>
                <a:cxn ang="0">
                  <a:pos x="585012973" y="41660763"/>
                </a:cxn>
                <a:cxn ang="0">
                  <a:pos x="564119326" y="41660763"/>
                </a:cxn>
                <a:cxn ang="0">
                  <a:pos x="208931899" y="0"/>
                </a:cxn>
                <a:cxn ang="0">
                  <a:pos x="146250958" y="0"/>
                </a:cxn>
                <a:cxn ang="0">
                  <a:pos x="0" y="20830381"/>
                </a:cxn>
                <a:cxn ang="0">
                  <a:pos x="104468235" y="62491144"/>
                </a:cxn>
                <a:cxn ang="0">
                  <a:pos x="480544738" y="479103333"/>
                </a:cxn>
                <a:cxn ang="0">
                  <a:pos x="522332032" y="958211230"/>
                </a:cxn>
                <a:cxn ang="0">
                  <a:pos x="710370284" y="979041611"/>
                </a:cxn>
                <a:cxn ang="0">
                  <a:pos x="1149127728" y="999871992"/>
                </a:cxn>
                <a:cxn ang="0">
                  <a:pos x="1107340434" y="562429422"/>
                </a:cxn>
              </a:cxnLst>
              <a:rect l="0" t="0" r="0" b="0"/>
              <a:pathLst>
                <a:path w="58" h="48">
                  <a:moveTo>
                    <a:pt x="53" y="27"/>
                  </a:moveTo>
                  <a:cubicBezTo>
                    <a:pt x="49" y="18"/>
                    <a:pt x="40" y="7"/>
                    <a:pt x="28" y="2"/>
                  </a:cubicBezTo>
                  <a:cubicBezTo>
                    <a:pt x="27" y="2"/>
                    <a:pt x="27" y="2"/>
                    <a:pt x="27" y="2"/>
                  </a:cubicBezTo>
                  <a:cubicBezTo>
                    <a:pt x="23" y="0"/>
                    <a:pt x="16" y="0"/>
                    <a:pt x="10" y="0"/>
                  </a:cubicBezTo>
                  <a:cubicBezTo>
                    <a:pt x="9" y="0"/>
                    <a:pt x="8" y="0"/>
                    <a:pt x="7" y="0"/>
                  </a:cubicBezTo>
                  <a:cubicBezTo>
                    <a:pt x="5" y="1"/>
                    <a:pt x="2" y="1"/>
                    <a:pt x="0" y="1"/>
                  </a:cubicBezTo>
                  <a:cubicBezTo>
                    <a:pt x="2" y="1"/>
                    <a:pt x="4" y="2"/>
                    <a:pt x="5" y="3"/>
                  </a:cubicBezTo>
                  <a:cubicBezTo>
                    <a:pt x="13" y="6"/>
                    <a:pt x="19" y="16"/>
                    <a:pt x="23" y="23"/>
                  </a:cubicBezTo>
                  <a:cubicBezTo>
                    <a:pt x="28" y="35"/>
                    <a:pt x="27" y="46"/>
                    <a:pt x="25" y="46"/>
                  </a:cubicBezTo>
                  <a:cubicBezTo>
                    <a:pt x="34" y="47"/>
                    <a:pt x="34" y="47"/>
                    <a:pt x="34" y="47"/>
                  </a:cubicBezTo>
                  <a:cubicBezTo>
                    <a:pt x="49" y="47"/>
                    <a:pt x="52" y="46"/>
                    <a:pt x="55" y="48"/>
                  </a:cubicBezTo>
                  <a:cubicBezTo>
                    <a:pt x="58" y="48"/>
                    <a:pt x="58" y="38"/>
                    <a:pt x="53" y="27"/>
                  </a:cubicBezTo>
                  <a:close/>
                </a:path>
              </a:pathLst>
            </a:custGeom>
            <a:solidFill>
              <a:srgbClr val="FFE02C">
                <a:alpha val="100000"/>
              </a:srgbClr>
            </a:solidFill>
            <a:ln w="9525">
              <a:noFill/>
            </a:ln>
          </p:spPr>
          <p:txBody>
            <a:bodyPr/>
            <a:lstStyle/>
            <a:p>
              <a:endParaRPr lang="zh-CN" altLang="en-US"/>
            </a:p>
          </p:txBody>
        </p:sp>
        <p:sp>
          <p:nvSpPr>
            <p:cNvPr id="19545" name="ïšḷiḋè"/>
            <p:cNvSpPr/>
            <p:nvPr/>
          </p:nvSpPr>
          <p:spPr>
            <a:xfrm>
              <a:off x="4120357" y="2108200"/>
              <a:ext cx="479425" cy="296863"/>
            </a:xfrm>
            <a:custGeom>
              <a:avLst/>
              <a:gdLst/>
              <a:ahLst/>
              <a:cxnLst>
                <a:cxn ang="0">
                  <a:pos x="125088831" y="1355809858"/>
                </a:cxn>
                <a:cxn ang="0">
                  <a:pos x="708827580" y="959497753"/>
                </a:cxn>
                <a:cxn ang="0">
                  <a:pos x="1688680960" y="834344879"/>
                </a:cxn>
                <a:cxn ang="0">
                  <a:pos x="2126487305" y="855202930"/>
                </a:cxn>
                <a:cxn ang="0">
                  <a:pos x="2084791027" y="417170156"/>
                </a:cxn>
                <a:cxn ang="0">
                  <a:pos x="1626136545" y="0"/>
                </a:cxn>
                <a:cxn ang="0">
                  <a:pos x="1897162346" y="625759801"/>
                </a:cxn>
                <a:cxn ang="0">
                  <a:pos x="917308965" y="813486828"/>
                </a:cxn>
                <a:cxn ang="0">
                  <a:pos x="125088831" y="1355809858"/>
                </a:cxn>
              </a:cxnLst>
              <a:rect l="0" t="0" r="0" b="0"/>
              <a:pathLst>
                <a:path w="105" h="65">
                  <a:moveTo>
                    <a:pt x="6" y="65"/>
                  </a:moveTo>
                  <a:cubicBezTo>
                    <a:pt x="9" y="58"/>
                    <a:pt x="20" y="50"/>
                    <a:pt x="34" y="46"/>
                  </a:cubicBezTo>
                  <a:cubicBezTo>
                    <a:pt x="48" y="42"/>
                    <a:pt x="65" y="40"/>
                    <a:pt x="81" y="40"/>
                  </a:cubicBezTo>
                  <a:cubicBezTo>
                    <a:pt x="96" y="40"/>
                    <a:pt x="99" y="39"/>
                    <a:pt x="102" y="41"/>
                  </a:cubicBezTo>
                  <a:cubicBezTo>
                    <a:pt x="104" y="41"/>
                    <a:pt x="105" y="31"/>
                    <a:pt x="100" y="20"/>
                  </a:cubicBezTo>
                  <a:cubicBezTo>
                    <a:pt x="96" y="11"/>
                    <a:pt x="91" y="4"/>
                    <a:pt x="78" y="0"/>
                  </a:cubicBezTo>
                  <a:cubicBezTo>
                    <a:pt x="89" y="6"/>
                    <a:pt x="91" y="24"/>
                    <a:pt x="91" y="30"/>
                  </a:cubicBezTo>
                  <a:cubicBezTo>
                    <a:pt x="92" y="32"/>
                    <a:pt x="79" y="30"/>
                    <a:pt x="44" y="39"/>
                  </a:cubicBezTo>
                  <a:cubicBezTo>
                    <a:pt x="15" y="46"/>
                    <a:pt x="0" y="56"/>
                    <a:pt x="6" y="65"/>
                  </a:cubicBezTo>
                  <a:close/>
                </a:path>
              </a:pathLst>
            </a:custGeom>
            <a:solidFill>
              <a:srgbClr val="F7C52C">
                <a:alpha val="100000"/>
              </a:srgbClr>
            </a:solidFill>
            <a:ln w="9525">
              <a:noFill/>
            </a:ln>
          </p:spPr>
          <p:txBody>
            <a:bodyPr/>
            <a:lstStyle/>
            <a:p>
              <a:endParaRPr lang="zh-CN" altLang="en-US"/>
            </a:p>
          </p:txBody>
        </p:sp>
        <p:sp>
          <p:nvSpPr>
            <p:cNvPr id="19546" name="ïşlíďé"/>
            <p:cNvSpPr/>
            <p:nvPr/>
          </p:nvSpPr>
          <p:spPr>
            <a:xfrm>
              <a:off x="4299744" y="2241550"/>
              <a:ext cx="395288" cy="71438"/>
            </a:xfrm>
            <a:custGeom>
              <a:avLst/>
              <a:gdLst/>
              <a:ahLst/>
              <a:cxnLst>
                <a:cxn ang="0">
                  <a:pos x="1796006930" y="119609536"/>
                </a:cxn>
                <a:cxn ang="0">
                  <a:pos x="1279910739" y="239223538"/>
                </a:cxn>
                <a:cxn ang="0">
                  <a:pos x="1176695136" y="199352204"/>
                </a:cxn>
                <a:cxn ang="0">
                  <a:pos x="805106242" y="179416537"/>
                </a:cxn>
                <a:cxn ang="0">
                  <a:pos x="392230197" y="219287871"/>
                </a:cxn>
                <a:cxn ang="0">
                  <a:pos x="20645847" y="318961740"/>
                </a:cxn>
                <a:cxn ang="0">
                  <a:pos x="0" y="219287871"/>
                </a:cxn>
                <a:cxn ang="0">
                  <a:pos x="392230197" y="79742668"/>
                </a:cxn>
                <a:cxn ang="0">
                  <a:pos x="1176695136" y="0"/>
                </a:cxn>
                <a:cxn ang="0">
                  <a:pos x="1321202433" y="0"/>
                </a:cxn>
                <a:cxn ang="0">
                  <a:pos x="1796006930" y="39871334"/>
                </a:cxn>
                <a:cxn ang="0">
                  <a:pos x="1796006930" y="119609536"/>
                </a:cxn>
              </a:cxnLst>
              <a:rect l="0" t="0" r="0" b="0"/>
              <a:pathLst>
                <a:path w="87" h="16">
                  <a:moveTo>
                    <a:pt x="87" y="6"/>
                  </a:moveTo>
                  <a:cubicBezTo>
                    <a:pt x="87" y="6"/>
                    <a:pt x="68" y="11"/>
                    <a:pt x="62" y="12"/>
                  </a:cubicBezTo>
                  <a:cubicBezTo>
                    <a:pt x="62" y="12"/>
                    <a:pt x="61" y="11"/>
                    <a:pt x="57" y="10"/>
                  </a:cubicBezTo>
                  <a:cubicBezTo>
                    <a:pt x="53" y="9"/>
                    <a:pt x="47" y="9"/>
                    <a:pt x="39" y="9"/>
                  </a:cubicBezTo>
                  <a:cubicBezTo>
                    <a:pt x="34" y="9"/>
                    <a:pt x="26" y="10"/>
                    <a:pt x="19" y="11"/>
                  </a:cubicBezTo>
                  <a:cubicBezTo>
                    <a:pt x="9" y="13"/>
                    <a:pt x="1" y="16"/>
                    <a:pt x="1" y="16"/>
                  </a:cubicBezTo>
                  <a:cubicBezTo>
                    <a:pt x="0" y="11"/>
                    <a:pt x="0" y="11"/>
                    <a:pt x="0" y="11"/>
                  </a:cubicBezTo>
                  <a:cubicBezTo>
                    <a:pt x="0" y="11"/>
                    <a:pt x="6" y="7"/>
                    <a:pt x="19" y="4"/>
                  </a:cubicBezTo>
                  <a:cubicBezTo>
                    <a:pt x="28" y="2"/>
                    <a:pt x="40" y="0"/>
                    <a:pt x="57" y="0"/>
                  </a:cubicBezTo>
                  <a:cubicBezTo>
                    <a:pt x="59" y="0"/>
                    <a:pt x="61" y="0"/>
                    <a:pt x="64" y="0"/>
                  </a:cubicBezTo>
                  <a:cubicBezTo>
                    <a:pt x="79" y="0"/>
                    <a:pt x="86" y="1"/>
                    <a:pt x="87" y="2"/>
                  </a:cubicBezTo>
                  <a:cubicBezTo>
                    <a:pt x="87" y="3"/>
                    <a:pt x="87" y="6"/>
                    <a:pt x="87" y="6"/>
                  </a:cubicBezTo>
                  <a:close/>
                </a:path>
              </a:pathLst>
            </a:custGeom>
            <a:solidFill>
              <a:srgbClr val="FFE536">
                <a:alpha val="100000"/>
              </a:srgbClr>
            </a:solidFill>
            <a:ln w="9525">
              <a:noFill/>
            </a:ln>
          </p:spPr>
          <p:txBody>
            <a:bodyPr/>
            <a:lstStyle/>
            <a:p>
              <a:endParaRPr lang="zh-CN" altLang="en-US"/>
            </a:p>
          </p:txBody>
        </p:sp>
        <p:sp>
          <p:nvSpPr>
            <p:cNvPr id="19547" name="i$ḻïḓe"/>
            <p:cNvSpPr/>
            <p:nvPr/>
          </p:nvSpPr>
          <p:spPr>
            <a:xfrm>
              <a:off x="4299744" y="2254250"/>
              <a:ext cx="504825" cy="58738"/>
            </a:xfrm>
            <a:custGeom>
              <a:avLst/>
              <a:gdLst/>
              <a:ahLst/>
              <a:cxnLst>
                <a:cxn ang="0">
                  <a:pos x="1323778493" y="0"/>
                </a:cxn>
                <a:cxn ang="0">
                  <a:pos x="0" y="265396357"/>
                </a:cxn>
                <a:cxn ang="0">
                  <a:pos x="806678514" y="183736982"/>
                </a:cxn>
                <a:cxn ang="0">
                  <a:pos x="1282410131" y="265396357"/>
                </a:cxn>
                <a:cxn ang="0">
                  <a:pos x="1323778493" y="0"/>
                </a:cxn>
              </a:cxnLst>
              <a:rect l="0" t="0" r="0" b="0"/>
              <a:pathLst>
                <a:path w="111" h="13">
                  <a:moveTo>
                    <a:pt x="64" y="0"/>
                  </a:moveTo>
                  <a:cubicBezTo>
                    <a:pt x="17" y="0"/>
                    <a:pt x="0" y="13"/>
                    <a:pt x="0" y="13"/>
                  </a:cubicBezTo>
                  <a:cubicBezTo>
                    <a:pt x="0" y="13"/>
                    <a:pt x="20" y="9"/>
                    <a:pt x="39" y="9"/>
                  </a:cubicBezTo>
                  <a:cubicBezTo>
                    <a:pt x="58" y="9"/>
                    <a:pt x="62" y="13"/>
                    <a:pt x="62" y="13"/>
                  </a:cubicBezTo>
                  <a:cubicBezTo>
                    <a:pt x="74" y="10"/>
                    <a:pt x="111" y="0"/>
                    <a:pt x="64" y="0"/>
                  </a:cubicBezTo>
                  <a:close/>
                </a:path>
              </a:pathLst>
            </a:custGeom>
            <a:solidFill>
              <a:srgbClr val="D88916">
                <a:alpha val="100000"/>
              </a:srgbClr>
            </a:solidFill>
            <a:ln w="9525">
              <a:noFill/>
            </a:ln>
          </p:spPr>
          <p:txBody>
            <a:bodyPr/>
            <a:lstStyle/>
            <a:p>
              <a:endParaRPr lang="zh-CN" altLang="en-US"/>
            </a:p>
          </p:txBody>
        </p:sp>
        <p:sp>
          <p:nvSpPr>
            <p:cNvPr id="19548" name="îSḻîḓè"/>
            <p:cNvSpPr/>
            <p:nvPr/>
          </p:nvSpPr>
          <p:spPr>
            <a:xfrm>
              <a:off x="4190207" y="2373312"/>
              <a:ext cx="63500" cy="117475"/>
            </a:xfrm>
            <a:custGeom>
              <a:avLst/>
              <a:gdLst/>
              <a:ahLst/>
              <a:cxnLst>
                <a:cxn ang="0">
                  <a:pos x="288017857" y="265394098"/>
                </a:cxn>
                <a:cxn ang="0">
                  <a:pos x="164582929" y="530783678"/>
                </a:cxn>
                <a:cxn ang="0">
                  <a:pos x="0" y="285807638"/>
                </a:cxn>
                <a:cxn ang="0">
                  <a:pos x="123434929" y="20413540"/>
                </a:cxn>
                <a:cxn ang="0">
                  <a:pos x="288017857" y="265394098"/>
                </a:cxn>
              </a:cxnLst>
              <a:rect l="0" t="0" r="0" b="0"/>
              <a:pathLst>
                <a:path w="14" h="26">
                  <a:moveTo>
                    <a:pt x="14" y="13"/>
                  </a:moveTo>
                  <a:cubicBezTo>
                    <a:pt x="14" y="19"/>
                    <a:pt x="11" y="25"/>
                    <a:pt x="8" y="26"/>
                  </a:cubicBezTo>
                  <a:cubicBezTo>
                    <a:pt x="4" y="26"/>
                    <a:pt x="1" y="21"/>
                    <a:pt x="0" y="14"/>
                  </a:cubicBezTo>
                  <a:cubicBezTo>
                    <a:pt x="0" y="7"/>
                    <a:pt x="2" y="2"/>
                    <a:pt x="6" y="1"/>
                  </a:cubicBezTo>
                  <a:cubicBezTo>
                    <a:pt x="9" y="0"/>
                    <a:pt x="13" y="6"/>
                    <a:pt x="14" y="13"/>
                  </a:cubicBezTo>
                  <a:close/>
                </a:path>
              </a:pathLst>
            </a:custGeom>
            <a:solidFill>
              <a:srgbClr val="E5785C">
                <a:alpha val="100000"/>
              </a:srgbClr>
            </a:solidFill>
            <a:ln w="9525">
              <a:noFill/>
            </a:ln>
          </p:spPr>
          <p:txBody>
            <a:bodyPr/>
            <a:lstStyle/>
            <a:p>
              <a:endParaRPr lang="zh-CN" altLang="en-US"/>
            </a:p>
          </p:txBody>
        </p:sp>
        <p:sp>
          <p:nvSpPr>
            <p:cNvPr id="19549" name="îṩľiḋê"/>
            <p:cNvSpPr/>
            <p:nvPr/>
          </p:nvSpPr>
          <p:spPr>
            <a:xfrm>
              <a:off x="4472782" y="3571875"/>
              <a:ext cx="976313" cy="898525"/>
            </a:xfrm>
            <a:custGeom>
              <a:avLst/>
              <a:gdLst/>
              <a:ahLst/>
              <a:cxnLst>
                <a:cxn ang="0">
                  <a:pos x="2147483646" y="2147483646"/>
                </a:cxn>
                <a:cxn ang="0">
                  <a:pos x="2147483646" y="2147483646"/>
                </a:cxn>
                <a:cxn ang="0">
                  <a:pos x="2147483646" y="998548621"/>
                </a:cxn>
                <a:cxn ang="0">
                  <a:pos x="478717287" y="998548621"/>
                </a:cxn>
                <a:cxn ang="0">
                  <a:pos x="0" y="499274310"/>
                </a:cxn>
                <a:cxn ang="0">
                  <a:pos x="478717287" y="0"/>
                </a:cxn>
                <a:cxn ang="0">
                  <a:pos x="2147483646" y="0"/>
                </a:cxn>
                <a:cxn ang="0">
                  <a:pos x="2147483646" y="374456873"/>
                </a:cxn>
                <a:cxn ang="0">
                  <a:pos x="2147483646" y="2147483646"/>
                </a:cxn>
                <a:cxn ang="0">
                  <a:pos x="2147483646" y="2147483646"/>
                </a:cxn>
                <a:cxn ang="0">
                  <a:pos x="2147483646" y="2147483646"/>
                </a:cxn>
              </a:cxnLst>
              <a:rect l="0" t="0" r="0" b="0"/>
              <a:pathLst>
                <a:path w="214" h="197">
                  <a:moveTo>
                    <a:pt x="188" y="197"/>
                  </a:moveTo>
                  <a:cubicBezTo>
                    <a:pt x="177" y="197"/>
                    <a:pt x="168" y="190"/>
                    <a:pt x="165" y="180"/>
                  </a:cubicBezTo>
                  <a:cubicBezTo>
                    <a:pt x="129" y="48"/>
                    <a:pt x="129" y="48"/>
                    <a:pt x="129" y="48"/>
                  </a:cubicBezTo>
                  <a:cubicBezTo>
                    <a:pt x="23" y="48"/>
                    <a:pt x="23" y="48"/>
                    <a:pt x="23" y="48"/>
                  </a:cubicBezTo>
                  <a:cubicBezTo>
                    <a:pt x="10" y="48"/>
                    <a:pt x="0" y="37"/>
                    <a:pt x="0" y="24"/>
                  </a:cubicBezTo>
                  <a:cubicBezTo>
                    <a:pt x="0" y="11"/>
                    <a:pt x="10" y="0"/>
                    <a:pt x="23" y="0"/>
                  </a:cubicBezTo>
                  <a:cubicBezTo>
                    <a:pt x="147" y="0"/>
                    <a:pt x="147" y="0"/>
                    <a:pt x="147" y="0"/>
                  </a:cubicBezTo>
                  <a:cubicBezTo>
                    <a:pt x="158" y="0"/>
                    <a:pt x="167" y="8"/>
                    <a:pt x="170" y="18"/>
                  </a:cubicBezTo>
                  <a:cubicBezTo>
                    <a:pt x="211" y="167"/>
                    <a:pt x="211" y="167"/>
                    <a:pt x="211" y="167"/>
                  </a:cubicBezTo>
                  <a:cubicBezTo>
                    <a:pt x="214" y="180"/>
                    <a:pt x="207" y="193"/>
                    <a:pt x="194" y="196"/>
                  </a:cubicBezTo>
                  <a:cubicBezTo>
                    <a:pt x="192" y="197"/>
                    <a:pt x="190" y="197"/>
                    <a:pt x="188" y="197"/>
                  </a:cubicBezTo>
                  <a:close/>
                </a:path>
              </a:pathLst>
            </a:custGeom>
            <a:solidFill>
              <a:srgbClr val="AF3131">
                <a:alpha val="100000"/>
              </a:srgbClr>
            </a:solidFill>
            <a:ln w="9525">
              <a:noFill/>
            </a:ln>
          </p:spPr>
          <p:txBody>
            <a:bodyPr/>
            <a:lstStyle/>
            <a:p>
              <a:endParaRPr lang="zh-CN" altLang="en-US"/>
            </a:p>
          </p:txBody>
        </p:sp>
        <p:sp>
          <p:nvSpPr>
            <p:cNvPr id="19550" name="ïṧliḍe"/>
            <p:cNvSpPr/>
            <p:nvPr/>
          </p:nvSpPr>
          <p:spPr>
            <a:xfrm>
              <a:off x="4129882" y="3571875"/>
              <a:ext cx="935038" cy="747713"/>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997754610"/>
                </a:cxn>
                <a:cxn ang="0">
                  <a:pos x="499301170" y="997754610"/>
                </a:cxn>
                <a:cxn ang="0">
                  <a:pos x="0" y="498875025"/>
                </a:cxn>
                <a:cxn ang="0">
                  <a:pos x="499301170" y="0"/>
                </a:cxn>
                <a:cxn ang="0">
                  <a:pos x="2147483646" y="0"/>
                </a:cxn>
                <a:cxn ang="0">
                  <a:pos x="2147483646" y="374157409"/>
                </a:cxn>
                <a:cxn ang="0">
                  <a:pos x="2147483646" y="2147483646"/>
                </a:cxn>
                <a:cxn ang="0">
                  <a:pos x="2147483646" y="2147483646"/>
                </a:cxn>
              </a:cxnLst>
              <a:rect l="0" t="0" r="0" b="0"/>
              <a:pathLst>
                <a:path w="205" h="164">
                  <a:moveTo>
                    <a:pt x="205" y="147"/>
                  </a:moveTo>
                  <a:cubicBezTo>
                    <a:pt x="205" y="155"/>
                    <a:pt x="196" y="158"/>
                    <a:pt x="185" y="161"/>
                  </a:cubicBezTo>
                  <a:cubicBezTo>
                    <a:pt x="183" y="161"/>
                    <a:pt x="181" y="162"/>
                    <a:pt x="179" y="162"/>
                  </a:cubicBezTo>
                  <a:cubicBezTo>
                    <a:pt x="170" y="162"/>
                    <a:pt x="163" y="164"/>
                    <a:pt x="160" y="158"/>
                  </a:cubicBezTo>
                  <a:cubicBezTo>
                    <a:pt x="159" y="157"/>
                    <a:pt x="159" y="156"/>
                    <a:pt x="159" y="155"/>
                  </a:cubicBezTo>
                  <a:cubicBezTo>
                    <a:pt x="129" y="48"/>
                    <a:pt x="129" y="48"/>
                    <a:pt x="129" y="48"/>
                  </a:cubicBezTo>
                  <a:cubicBezTo>
                    <a:pt x="24" y="48"/>
                    <a:pt x="24" y="48"/>
                    <a:pt x="24" y="48"/>
                  </a:cubicBezTo>
                  <a:cubicBezTo>
                    <a:pt x="11" y="48"/>
                    <a:pt x="0" y="37"/>
                    <a:pt x="0" y="24"/>
                  </a:cubicBezTo>
                  <a:cubicBezTo>
                    <a:pt x="0" y="11"/>
                    <a:pt x="11" y="0"/>
                    <a:pt x="24" y="0"/>
                  </a:cubicBezTo>
                  <a:cubicBezTo>
                    <a:pt x="147" y="0"/>
                    <a:pt x="147" y="0"/>
                    <a:pt x="147" y="0"/>
                  </a:cubicBezTo>
                  <a:cubicBezTo>
                    <a:pt x="158" y="0"/>
                    <a:pt x="168" y="8"/>
                    <a:pt x="170" y="18"/>
                  </a:cubicBezTo>
                  <a:cubicBezTo>
                    <a:pt x="205" y="142"/>
                    <a:pt x="205" y="142"/>
                    <a:pt x="205" y="142"/>
                  </a:cubicBezTo>
                  <a:cubicBezTo>
                    <a:pt x="205" y="144"/>
                    <a:pt x="205" y="145"/>
                    <a:pt x="205" y="147"/>
                  </a:cubicBezTo>
                </a:path>
              </a:pathLst>
            </a:custGeom>
            <a:solidFill>
              <a:srgbClr val="CC4646">
                <a:alpha val="100000"/>
              </a:srgbClr>
            </a:solidFill>
            <a:ln w="9525">
              <a:noFill/>
            </a:ln>
          </p:spPr>
          <p:txBody>
            <a:bodyPr/>
            <a:lstStyle/>
            <a:p>
              <a:endParaRPr lang="zh-CN" altLang="en-US"/>
            </a:p>
          </p:txBody>
        </p:sp>
        <p:sp>
          <p:nvSpPr>
            <p:cNvPr id="19551" name="ïşļïḍé"/>
            <p:cNvSpPr/>
            <p:nvPr/>
          </p:nvSpPr>
          <p:spPr>
            <a:xfrm>
              <a:off x="4860132" y="4219575"/>
              <a:ext cx="204788" cy="90488"/>
            </a:xfrm>
            <a:custGeom>
              <a:avLst/>
              <a:gdLst/>
              <a:ahLst/>
              <a:cxnLst>
                <a:cxn ang="0">
                  <a:pos x="931958332" y="102350977"/>
                </a:cxn>
                <a:cxn ang="0">
                  <a:pos x="828408418" y="286584545"/>
                </a:cxn>
                <a:cxn ang="0">
                  <a:pos x="517754123" y="388935522"/>
                </a:cxn>
                <a:cxn ang="0">
                  <a:pos x="393493316" y="409403907"/>
                </a:cxn>
                <a:cxn ang="0">
                  <a:pos x="227810722" y="409403907"/>
                </a:cxn>
                <a:cxn ang="0">
                  <a:pos x="0" y="327521316"/>
                </a:cxn>
                <a:cxn ang="0">
                  <a:pos x="0" y="307052930"/>
                </a:cxn>
                <a:cxn ang="0">
                  <a:pos x="165682594" y="163760658"/>
                </a:cxn>
                <a:cxn ang="0">
                  <a:pos x="434915102" y="81882591"/>
                </a:cxn>
                <a:cxn ang="0">
                  <a:pos x="745564845" y="20468386"/>
                </a:cxn>
                <a:cxn ang="0">
                  <a:pos x="931958332" y="102350977"/>
                </a:cxn>
              </a:cxnLst>
              <a:rect l="0" t="0" r="0" b="0"/>
              <a:pathLst>
                <a:path w="45" h="20">
                  <a:moveTo>
                    <a:pt x="45" y="5"/>
                  </a:moveTo>
                  <a:cubicBezTo>
                    <a:pt x="45" y="9"/>
                    <a:pt x="43" y="12"/>
                    <a:pt x="40" y="14"/>
                  </a:cubicBezTo>
                  <a:cubicBezTo>
                    <a:pt x="36" y="16"/>
                    <a:pt x="31" y="17"/>
                    <a:pt x="25" y="19"/>
                  </a:cubicBezTo>
                  <a:cubicBezTo>
                    <a:pt x="23" y="19"/>
                    <a:pt x="21" y="20"/>
                    <a:pt x="19" y="20"/>
                  </a:cubicBezTo>
                  <a:cubicBezTo>
                    <a:pt x="16" y="20"/>
                    <a:pt x="13" y="20"/>
                    <a:pt x="11" y="20"/>
                  </a:cubicBezTo>
                  <a:cubicBezTo>
                    <a:pt x="6" y="20"/>
                    <a:pt x="2" y="20"/>
                    <a:pt x="0" y="16"/>
                  </a:cubicBezTo>
                  <a:cubicBezTo>
                    <a:pt x="0" y="15"/>
                    <a:pt x="0" y="15"/>
                    <a:pt x="0" y="15"/>
                  </a:cubicBezTo>
                  <a:cubicBezTo>
                    <a:pt x="0" y="13"/>
                    <a:pt x="1" y="11"/>
                    <a:pt x="8" y="8"/>
                  </a:cubicBezTo>
                  <a:cubicBezTo>
                    <a:pt x="11" y="7"/>
                    <a:pt x="15" y="6"/>
                    <a:pt x="21" y="4"/>
                  </a:cubicBezTo>
                  <a:cubicBezTo>
                    <a:pt x="27" y="2"/>
                    <a:pt x="32" y="1"/>
                    <a:pt x="36" y="1"/>
                  </a:cubicBezTo>
                  <a:cubicBezTo>
                    <a:pt x="42" y="0"/>
                    <a:pt x="45" y="1"/>
                    <a:pt x="45" y="5"/>
                  </a:cubicBezTo>
                </a:path>
              </a:pathLst>
            </a:custGeom>
            <a:solidFill>
              <a:srgbClr val="832434">
                <a:alpha val="100000"/>
              </a:srgbClr>
            </a:solidFill>
            <a:ln w="9525">
              <a:noFill/>
            </a:ln>
          </p:spPr>
          <p:txBody>
            <a:bodyPr/>
            <a:lstStyle/>
            <a:p>
              <a:endParaRPr lang="zh-CN" altLang="en-US"/>
            </a:p>
          </p:txBody>
        </p:sp>
        <p:sp>
          <p:nvSpPr>
            <p:cNvPr id="19552" name="iŝľiďê"/>
            <p:cNvSpPr/>
            <p:nvPr/>
          </p:nvSpPr>
          <p:spPr>
            <a:xfrm>
              <a:off x="4129882" y="2792412"/>
              <a:ext cx="747713" cy="474663"/>
            </a:xfrm>
            <a:custGeom>
              <a:avLst/>
              <a:gdLst/>
              <a:ahLst/>
              <a:cxnLst>
                <a:cxn ang="0">
                  <a:pos x="62361088" y="395782225"/>
                </a:cxn>
                <a:cxn ang="0">
                  <a:pos x="415732987" y="979042642"/>
                </a:cxn>
                <a:cxn ang="0">
                  <a:pos x="623597201" y="1374824867"/>
                </a:cxn>
                <a:cxn ang="0">
                  <a:pos x="1060115698" y="1937254881"/>
                </a:cxn>
                <a:cxn ang="0">
                  <a:pos x="1330336441" y="2124733074"/>
                </a:cxn>
                <a:cxn ang="0">
                  <a:pos x="1538205214" y="2145563477"/>
                </a:cxn>
                <a:cxn ang="0">
                  <a:pos x="2147483646" y="2147483646"/>
                </a:cxn>
                <a:cxn ang="0">
                  <a:pos x="2147483646" y="1874763672"/>
                </a:cxn>
                <a:cxn ang="0">
                  <a:pos x="2147483646" y="1708120446"/>
                </a:cxn>
                <a:cxn ang="0">
                  <a:pos x="1455058616" y="1666455076"/>
                </a:cxn>
                <a:cxn ang="0">
                  <a:pos x="893822503" y="916551433"/>
                </a:cxn>
                <a:cxn ang="0">
                  <a:pos x="852246925" y="812399417"/>
                </a:cxn>
                <a:cxn ang="0">
                  <a:pos x="478089516" y="166647790"/>
                </a:cxn>
                <a:cxn ang="0">
                  <a:pos x="166293195" y="62491210"/>
                </a:cxn>
                <a:cxn ang="0">
                  <a:pos x="62361088" y="395782225"/>
                </a:cxn>
              </a:cxnLst>
              <a:rect l="0" t="0" r="0" b="0"/>
              <a:pathLst>
                <a:path w="164" h="104">
                  <a:moveTo>
                    <a:pt x="3" y="19"/>
                  </a:moveTo>
                  <a:cubicBezTo>
                    <a:pt x="20" y="47"/>
                    <a:pt x="20" y="47"/>
                    <a:pt x="20" y="47"/>
                  </a:cubicBezTo>
                  <a:cubicBezTo>
                    <a:pt x="30" y="66"/>
                    <a:pt x="30" y="66"/>
                    <a:pt x="30" y="66"/>
                  </a:cubicBezTo>
                  <a:cubicBezTo>
                    <a:pt x="51" y="93"/>
                    <a:pt x="51" y="93"/>
                    <a:pt x="51" y="93"/>
                  </a:cubicBezTo>
                  <a:cubicBezTo>
                    <a:pt x="54" y="98"/>
                    <a:pt x="59" y="101"/>
                    <a:pt x="64" y="102"/>
                  </a:cubicBezTo>
                  <a:cubicBezTo>
                    <a:pt x="67" y="103"/>
                    <a:pt x="70" y="104"/>
                    <a:pt x="74" y="103"/>
                  </a:cubicBezTo>
                  <a:cubicBezTo>
                    <a:pt x="155" y="104"/>
                    <a:pt x="155" y="104"/>
                    <a:pt x="155" y="104"/>
                  </a:cubicBezTo>
                  <a:cubicBezTo>
                    <a:pt x="161" y="102"/>
                    <a:pt x="164" y="96"/>
                    <a:pt x="163" y="90"/>
                  </a:cubicBezTo>
                  <a:cubicBezTo>
                    <a:pt x="162" y="84"/>
                    <a:pt x="156" y="80"/>
                    <a:pt x="150" y="82"/>
                  </a:cubicBezTo>
                  <a:cubicBezTo>
                    <a:pt x="70" y="80"/>
                    <a:pt x="70" y="80"/>
                    <a:pt x="70" y="80"/>
                  </a:cubicBezTo>
                  <a:cubicBezTo>
                    <a:pt x="43" y="44"/>
                    <a:pt x="43" y="44"/>
                    <a:pt x="43" y="44"/>
                  </a:cubicBezTo>
                  <a:cubicBezTo>
                    <a:pt x="41" y="39"/>
                    <a:pt x="41" y="39"/>
                    <a:pt x="41" y="39"/>
                  </a:cubicBezTo>
                  <a:cubicBezTo>
                    <a:pt x="23" y="8"/>
                    <a:pt x="23" y="8"/>
                    <a:pt x="23" y="8"/>
                  </a:cubicBezTo>
                  <a:cubicBezTo>
                    <a:pt x="20" y="2"/>
                    <a:pt x="13" y="0"/>
                    <a:pt x="8" y="3"/>
                  </a:cubicBezTo>
                  <a:cubicBezTo>
                    <a:pt x="2" y="7"/>
                    <a:pt x="0" y="13"/>
                    <a:pt x="3" y="19"/>
                  </a:cubicBezTo>
                  <a:close/>
                </a:path>
              </a:pathLst>
            </a:custGeom>
            <a:solidFill>
              <a:srgbClr val="FFA68A">
                <a:alpha val="100000"/>
              </a:srgbClr>
            </a:solidFill>
            <a:ln w="9525">
              <a:noFill/>
            </a:ln>
          </p:spPr>
          <p:txBody>
            <a:bodyPr/>
            <a:lstStyle/>
            <a:p>
              <a:endParaRPr lang="zh-CN" altLang="en-US"/>
            </a:p>
          </p:txBody>
        </p:sp>
        <p:sp>
          <p:nvSpPr>
            <p:cNvPr id="19553" name="iṥlïdé"/>
            <p:cNvSpPr/>
            <p:nvPr/>
          </p:nvSpPr>
          <p:spPr>
            <a:xfrm>
              <a:off x="4044157" y="2751137"/>
              <a:ext cx="314325" cy="374650"/>
            </a:xfrm>
            <a:custGeom>
              <a:avLst/>
              <a:gdLst/>
              <a:ahLst/>
              <a:cxnLst>
                <a:cxn ang="0">
                  <a:pos x="933841353" y="459247798"/>
                </a:cxn>
                <a:cxn ang="0">
                  <a:pos x="1431887038" y="1335992762"/>
                </a:cxn>
                <a:cxn ang="0">
                  <a:pos x="871582226" y="1711739299"/>
                </a:cxn>
                <a:cxn ang="0">
                  <a:pos x="456545674" y="1043742918"/>
                </a:cxn>
                <a:cxn ang="0">
                  <a:pos x="456545674" y="146122638"/>
                </a:cxn>
                <a:cxn ang="0">
                  <a:pos x="933841353" y="459247798"/>
                </a:cxn>
              </a:cxnLst>
              <a:rect l="0" t="0" r="0" b="0"/>
              <a:pathLst>
                <a:path w="69" h="82">
                  <a:moveTo>
                    <a:pt x="45" y="22"/>
                  </a:moveTo>
                  <a:cubicBezTo>
                    <a:pt x="49" y="29"/>
                    <a:pt x="69" y="64"/>
                    <a:pt x="69" y="64"/>
                  </a:cubicBezTo>
                  <a:cubicBezTo>
                    <a:pt x="42" y="82"/>
                    <a:pt x="42" y="82"/>
                    <a:pt x="42" y="82"/>
                  </a:cubicBezTo>
                  <a:cubicBezTo>
                    <a:pt x="22" y="50"/>
                    <a:pt x="22" y="50"/>
                    <a:pt x="22" y="50"/>
                  </a:cubicBezTo>
                  <a:cubicBezTo>
                    <a:pt x="22" y="50"/>
                    <a:pt x="0" y="18"/>
                    <a:pt x="22" y="7"/>
                  </a:cubicBezTo>
                  <a:cubicBezTo>
                    <a:pt x="34" y="0"/>
                    <a:pt x="45" y="22"/>
                    <a:pt x="45" y="22"/>
                  </a:cubicBezTo>
                  <a:close/>
                </a:path>
              </a:pathLst>
            </a:custGeom>
            <a:solidFill>
              <a:srgbClr val="F7C52C">
                <a:alpha val="100000"/>
              </a:srgbClr>
            </a:solidFill>
            <a:ln w="9525">
              <a:noFill/>
            </a:ln>
          </p:spPr>
          <p:txBody>
            <a:bodyPr/>
            <a:lstStyle/>
            <a:p>
              <a:endParaRPr lang="zh-CN" altLang="en-US"/>
            </a:p>
          </p:txBody>
        </p:sp>
        <p:sp>
          <p:nvSpPr>
            <p:cNvPr id="19554" name="î$1íḋê"/>
            <p:cNvSpPr/>
            <p:nvPr/>
          </p:nvSpPr>
          <p:spPr>
            <a:xfrm>
              <a:off x="4098132" y="3379787"/>
              <a:ext cx="479425" cy="269875"/>
            </a:xfrm>
            <a:custGeom>
              <a:avLst/>
              <a:gdLst/>
              <a:ahLst/>
              <a:cxnLst>
                <a:cxn ang="0">
                  <a:pos x="761087188" y="335181575"/>
                </a:cxn>
                <a:cxn ang="0">
                  <a:pos x="761087188" y="428426563"/>
                </a:cxn>
                <a:cxn ang="0">
                  <a:pos x="0" y="428426563"/>
                </a:cxn>
                <a:cxn ang="0">
                  <a:pos x="0" y="0"/>
                </a:cxn>
                <a:cxn ang="0">
                  <a:pos x="166330313" y="15120938"/>
                </a:cxn>
                <a:cxn ang="0">
                  <a:pos x="216733438" y="269657513"/>
                </a:cxn>
                <a:cxn ang="0">
                  <a:pos x="761087188" y="335181575"/>
                </a:cxn>
              </a:cxnLst>
              <a:rect l="0" t="0" r="0" b="0"/>
              <a:pathLst>
                <a:path w="302" h="170">
                  <a:moveTo>
                    <a:pt x="302" y="133"/>
                  </a:moveTo>
                  <a:lnTo>
                    <a:pt x="302" y="170"/>
                  </a:lnTo>
                  <a:lnTo>
                    <a:pt x="0" y="170"/>
                  </a:lnTo>
                  <a:lnTo>
                    <a:pt x="0" y="0"/>
                  </a:lnTo>
                  <a:lnTo>
                    <a:pt x="66" y="6"/>
                  </a:lnTo>
                  <a:lnTo>
                    <a:pt x="86" y="107"/>
                  </a:lnTo>
                  <a:lnTo>
                    <a:pt x="302" y="133"/>
                  </a:lnTo>
                  <a:close/>
                </a:path>
              </a:pathLst>
            </a:custGeom>
            <a:solidFill>
              <a:srgbClr val="CC4646">
                <a:alpha val="100000"/>
              </a:srgbClr>
            </a:solidFill>
            <a:ln w="9525">
              <a:noFill/>
            </a:ln>
          </p:spPr>
          <p:txBody>
            <a:bodyPr/>
            <a:lstStyle/>
            <a:p>
              <a:endParaRPr lang="zh-CN" altLang="en-US"/>
            </a:p>
          </p:txBody>
        </p:sp>
        <p:sp>
          <p:nvSpPr>
            <p:cNvPr id="19555" name="iŝļíḍe"/>
            <p:cNvSpPr/>
            <p:nvPr/>
          </p:nvSpPr>
          <p:spPr>
            <a:xfrm>
              <a:off x="4887119" y="4219575"/>
              <a:ext cx="338138" cy="214313"/>
            </a:xfrm>
            <a:custGeom>
              <a:avLst/>
              <a:gdLst/>
              <a:ahLst/>
              <a:cxnLst>
                <a:cxn ang="0">
                  <a:pos x="1273660749" y="748522351"/>
                </a:cxn>
                <a:cxn ang="0">
                  <a:pos x="271437995" y="956442440"/>
                </a:cxn>
                <a:cxn ang="0">
                  <a:pos x="83520086" y="602976465"/>
                </a:cxn>
                <a:cxn ang="0">
                  <a:pos x="83520086" y="561390624"/>
                </a:cxn>
                <a:cxn ang="0">
                  <a:pos x="83520086" y="561390624"/>
                </a:cxn>
                <a:cxn ang="0">
                  <a:pos x="41760043" y="374258896"/>
                </a:cxn>
                <a:cxn ang="0">
                  <a:pos x="0" y="187131728"/>
                </a:cxn>
                <a:cxn ang="0">
                  <a:pos x="313193468" y="83167124"/>
                </a:cxn>
                <a:cxn ang="0">
                  <a:pos x="626391506" y="20792921"/>
                </a:cxn>
                <a:cxn ang="0">
                  <a:pos x="709911592" y="145545886"/>
                </a:cxn>
                <a:cxn ang="0">
                  <a:pos x="730789329" y="207924649"/>
                </a:cxn>
                <a:cxn ang="0">
                  <a:pos x="1461578658" y="353465975"/>
                </a:cxn>
                <a:cxn ang="0">
                  <a:pos x="1503338701" y="540597703"/>
                </a:cxn>
                <a:cxn ang="0">
                  <a:pos x="1273660749" y="748522351"/>
                </a:cxn>
              </a:cxnLst>
              <a:rect l="0" t="0" r="0" b="0"/>
              <a:pathLst>
                <a:path w="74" h="47">
                  <a:moveTo>
                    <a:pt x="61" y="36"/>
                  </a:moveTo>
                  <a:cubicBezTo>
                    <a:pt x="13" y="46"/>
                    <a:pt x="13" y="46"/>
                    <a:pt x="13" y="46"/>
                  </a:cubicBezTo>
                  <a:cubicBezTo>
                    <a:pt x="9" y="47"/>
                    <a:pt x="5" y="38"/>
                    <a:pt x="4" y="29"/>
                  </a:cubicBezTo>
                  <a:cubicBezTo>
                    <a:pt x="4" y="29"/>
                    <a:pt x="4" y="28"/>
                    <a:pt x="4" y="27"/>
                  </a:cubicBezTo>
                  <a:cubicBezTo>
                    <a:pt x="4" y="27"/>
                    <a:pt x="4" y="27"/>
                    <a:pt x="4" y="27"/>
                  </a:cubicBezTo>
                  <a:cubicBezTo>
                    <a:pt x="2" y="18"/>
                    <a:pt x="2" y="18"/>
                    <a:pt x="2" y="18"/>
                  </a:cubicBezTo>
                  <a:cubicBezTo>
                    <a:pt x="1" y="15"/>
                    <a:pt x="0" y="11"/>
                    <a:pt x="0" y="9"/>
                  </a:cubicBezTo>
                  <a:cubicBezTo>
                    <a:pt x="3" y="8"/>
                    <a:pt x="9" y="6"/>
                    <a:pt x="15" y="4"/>
                  </a:cubicBezTo>
                  <a:cubicBezTo>
                    <a:pt x="21" y="2"/>
                    <a:pt x="26" y="1"/>
                    <a:pt x="30" y="1"/>
                  </a:cubicBezTo>
                  <a:cubicBezTo>
                    <a:pt x="32" y="0"/>
                    <a:pt x="34" y="4"/>
                    <a:pt x="34" y="7"/>
                  </a:cubicBezTo>
                  <a:cubicBezTo>
                    <a:pt x="35" y="8"/>
                    <a:pt x="35" y="10"/>
                    <a:pt x="35" y="10"/>
                  </a:cubicBezTo>
                  <a:cubicBezTo>
                    <a:pt x="56" y="4"/>
                    <a:pt x="67" y="12"/>
                    <a:pt x="70" y="17"/>
                  </a:cubicBezTo>
                  <a:cubicBezTo>
                    <a:pt x="72" y="21"/>
                    <a:pt x="72" y="26"/>
                    <a:pt x="72" y="26"/>
                  </a:cubicBezTo>
                  <a:cubicBezTo>
                    <a:pt x="74" y="32"/>
                    <a:pt x="68" y="34"/>
                    <a:pt x="61" y="36"/>
                  </a:cubicBezTo>
                </a:path>
              </a:pathLst>
            </a:custGeom>
            <a:solidFill>
              <a:srgbClr val="6D3930">
                <a:alpha val="100000"/>
              </a:srgbClr>
            </a:solidFill>
            <a:ln w="9525">
              <a:noFill/>
            </a:ln>
          </p:spPr>
          <p:txBody>
            <a:bodyPr/>
            <a:lstStyle/>
            <a:p>
              <a:endParaRPr lang="zh-CN" altLang="en-US"/>
            </a:p>
          </p:txBody>
        </p:sp>
        <p:sp>
          <p:nvSpPr>
            <p:cNvPr id="19556" name="íSḷïdê"/>
            <p:cNvSpPr/>
            <p:nvPr/>
          </p:nvSpPr>
          <p:spPr>
            <a:xfrm>
              <a:off x="4887119" y="4224337"/>
              <a:ext cx="155575" cy="127000"/>
            </a:xfrm>
            <a:custGeom>
              <a:avLst/>
              <a:gdLst/>
              <a:ahLst/>
              <a:cxnLst>
                <a:cxn ang="0">
                  <a:pos x="711870018" y="123434929"/>
                </a:cxn>
                <a:cxn ang="0">
                  <a:pos x="83749683" y="576035714"/>
                </a:cxn>
                <a:cxn ang="0">
                  <a:pos x="83749683" y="534892250"/>
                </a:cxn>
                <a:cxn ang="0">
                  <a:pos x="83749683" y="534892250"/>
                </a:cxn>
                <a:cxn ang="0">
                  <a:pos x="41872554" y="349735321"/>
                </a:cxn>
                <a:cxn ang="0">
                  <a:pos x="0" y="164582929"/>
                </a:cxn>
                <a:cxn ang="0">
                  <a:pos x="314060168" y="61717464"/>
                </a:cxn>
                <a:cxn ang="0">
                  <a:pos x="669997465" y="0"/>
                </a:cxn>
                <a:cxn ang="0">
                  <a:pos x="711870018" y="123434929"/>
                </a:cxn>
              </a:cxnLst>
              <a:rect l="0" t="0" r="0" b="0"/>
              <a:pathLst>
                <a:path w="34" h="28">
                  <a:moveTo>
                    <a:pt x="34" y="6"/>
                  </a:moveTo>
                  <a:cubicBezTo>
                    <a:pt x="18" y="8"/>
                    <a:pt x="10" y="18"/>
                    <a:pt x="4" y="28"/>
                  </a:cubicBezTo>
                  <a:cubicBezTo>
                    <a:pt x="4" y="28"/>
                    <a:pt x="4" y="27"/>
                    <a:pt x="4" y="26"/>
                  </a:cubicBezTo>
                  <a:cubicBezTo>
                    <a:pt x="4" y="26"/>
                    <a:pt x="4" y="26"/>
                    <a:pt x="4" y="26"/>
                  </a:cubicBezTo>
                  <a:cubicBezTo>
                    <a:pt x="2" y="17"/>
                    <a:pt x="2" y="17"/>
                    <a:pt x="2" y="17"/>
                  </a:cubicBezTo>
                  <a:cubicBezTo>
                    <a:pt x="1" y="14"/>
                    <a:pt x="0" y="10"/>
                    <a:pt x="0" y="8"/>
                  </a:cubicBezTo>
                  <a:cubicBezTo>
                    <a:pt x="3" y="7"/>
                    <a:pt x="9" y="5"/>
                    <a:pt x="15" y="3"/>
                  </a:cubicBezTo>
                  <a:cubicBezTo>
                    <a:pt x="21" y="1"/>
                    <a:pt x="28" y="0"/>
                    <a:pt x="32" y="0"/>
                  </a:cubicBezTo>
                  <a:cubicBezTo>
                    <a:pt x="32" y="1"/>
                    <a:pt x="34" y="3"/>
                    <a:pt x="34" y="6"/>
                  </a:cubicBezTo>
                </a:path>
              </a:pathLst>
            </a:custGeom>
            <a:solidFill>
              <a:srgbClr val="3D2723">
                <a:alpha val="100000"/>
              </a:srgbClr>
            </a:solidFill>
            <a:ln w="9525">
              <a:noFill/>
            </a:ln>
          </p:spPr>
          <p:txBody>
            <a:bodyPr/>
            <a:lstStyle/>
            <a:p>
              <a:endParaRPr lang="zh-CN" altLang="en-US"/>
            </a:p>
          </p:txBody>
        </p:sp>
        <p:sp>
          <p:nvSpPr>
            <p:cNvPr id="19557" name="îšḷíḍê"/>
            <p:cNvSpPr/>
            <p:nvPr/>
          </p:nvSpPr>
          <p:spPr>
            <a:xfrm>
              <a:off x="4910932" y="4305300"/>
              <a:ext cx="314325" cy="146050"/>
            </a:xfrm>
            <a:custGeom>
              <a:avLst/>
              <a:gdLst/>
              <a:ahLst/>
              <a:cxnLst>
                <a:cxn ang="0">
                  <a:pos x="1390382472" y="145812669"/>
                </a:cxn>
                <a:cxn ang="0">
                  <a:pos x="1141359629" y="374951427"/>
                </a:cxn>
                <a:cxn ang="0">
                  <a:pos x="207518276" y="624920566"/>
                </a:cxn>
                <a:cxn ang="0">
                  <a:pos x="124513699" y="374951427"/>
                </a:cxn>
                <a:cxn ang="0">
                  <a:pos x="871582226" y="145812669"/>
                </a:cxn>
                <a:cxn ang="0">
                  <a:pos x="1390382472" y="145812669"/>
                </a:cxn>
                <a:cxn ang="0">
                  <a:pos x="1390382472" y="145812669"/>
                </a:cxn>
              </a:cxnLst>
              <a:rect l="0" t="0" r="0" b="0"/>
              <a:pathLst>
                <a:path w="69" h="32">
                  <a:moveTo>
                    <a:pt x="67" y="7"/>
                  </a:moveTo>
                  <a:cubicBezTo>
                    <a:pt x="69" y="14"/>
                    <a:pt x="62" y="16"/>
                    <a:pt x="55" y="18"/>
                  </a:cubicBezTo>
                  <a:cubicBezTo>
                    <a:pt x="10" y="30"/>
                    <a:pt x="10" y="30"/>
                    <a:pt x="10" y="30"/>
                  </a:cubicBezTo>
                  <a:cubicBezTo>
                    <a:pt x="4" y="32"/>
                    <a:pt x="0" y="20"/>
                    <a:pt x="6" y="18"/>
                  </a:cubicBezTo>
                  <a:cubicBezTo>
                    <a:pt x="42" y="7"/>
                    <a:pt x="42" y="7"/>
                    <a:pt x="42" y="7"/>
                  </a:cubicBezTo>
                  <a:cubicBezTo>
                    <a:pt x="48" y="6"/>
                    <a:pt x="65" y="0"/>
                    <a:pt x="67" y="7"/>
                  </a:cubicBezTo>
                  <a:cubicBezTo>
                    <a:pt x="67" y="7"/>
                    <a:pt x="67" y="7"/>
                    <a:pt x="67" y="7"/>
                  </a:cubicBezTo>
                </a:path>
              </a:pathLst>
            </a:custGeom>
            <a:solidFill>
              <a:srgbClr val="3D2723">
                <a:alpha val="100000"/>
              </a:srgbClr>
            </a:solidFill>
            <a:ln w="9525">
              <a:noFill/>
            </a:ln>
          </p:spPr>
          <p:txBody>
            <a:bodyPr/>
            <a:lstStyle/>
            <a:p>
              <a:endParaRPr lang="zh-CN" altLang="en-US"/>
            </a:p>
          </p:txBody>
        </p:sp>
        <p:sp>
          <p:nvSpPr>
            <p:cNvPr id="19558" name="ïŝļíďê"/>
            <p:cNvSpPr/>
            <p:nvPr/>
          </p:nvSpPr>
          <p:spPr>
            <a:xfrm>
              <a:off x="4974432" y="4356100"/>
              <a:ext cx="195263" cy="95250"/>
            </a:xfrm>
            <a:custGeom>
              <a:avLst/>
              <a:gdLst/>
              <a:ahLst/>
              <a:cxnLst>
                <a:cxn ang="0">
                  <a:pos x="144344767" y="432026786"/>
                </a:cxn>
                <a:cxn ang="0">
                  <a:pos x="20620681" y="349735321"/>
                </a:cxn>
                <a:cxn ang="0">
                  <a:pos x="103103405" y="185152393"/>
                </a:cxn>
                <a:cxn ang="0">
                  <a:pos x="721723835" y="20574000"/>
                </a:cxn>
                <a:cxn ang="0">
                  <a:pos x="886689283" y="102865464"/>
                </a:cxn>
                <a:cxn ang="0">
                  <a:pos x="783585878" y="246874393"/>
                </a:cxn>
                <a:cxn ang="0">
                  <a:pos x="164965448" y="432026786"/>
                </a:cxn>
                <a:cxn ang="0">
                  <a:pos x="144344767" y="432026786"/>
                </a:cxn>
              </a:cxnLst>
              <a:rect l="0" t="0" r="0" b="0"/>
              <a:pathLst>
                <a:path w="43" h="21">
                  <a:moveTo>
                    <a:pt x="7" y="21"/>
                  </a:moveTo>
                  <a:cubicBezTo>
                    <a:pt x="4" y="21"/>
                    <a:pt x="2" y="19"/>
                    <a:pt x="1" y="17"/>
                  </a:cubicBezTo>
                  <a:cubicBezTo>
                    <a:pt x="0" y="13"/>
                    <a:pt x="2" y="10"/>
                    <a:pt x="5" y="9"/>
                  </a:cubicBezTo>
                  <a:cubicBezTo>
                    <a:pt x="35" y="1"/>
                    <a:pt x="35" y="1"/>
                    <a:pt x="35" y="1"/>
                  </a:cubicBezTo>
                  <a:cubicBezTo>
                    <a:pt x="38" y="0"/>
                    <a:pt x="42" y="2"/>
                    <a:pt x="43" y="5"/>
                  </a:cubicBezTo>
                  <a:cubicBezTo>
                    <a:pt x="43" y="8"/>
                    <a:pt x="42" y="11"/>
                    <a:pt x="38" y="12"/>
                  </a:cubicBezTo>
                  <a:cubicBezTo>
                    <a:pt x="8" y="21"/>
                    <a:pt x="8" y="21"/>
                    <a:pt x="8" y="21"/>
                  </a:cubicBezTo>
                  <a:cubicBezTo>
                    <a:pt x="8" y="21"/>
                    <a:pt x="7" y="21"/>
                    <a:pt x="7" y="21"/>
                  </a:cubicBezTo>
                </a:path>
              </a:pathLst>
            </a:custGeom>
            <a:solidFill>
              <a:srgbClr val="21211F">
                <a:alpha val="100000"/>
              </a:srgbClr>
            </a:solidFill>
            <a:ln w="9525">
              <a:noFill/>
            </a:ln>
          </p:spPr>
          <p:txBody>
            <a:bodyPr/>
            <a:lstStyle/>
            <a:p>
              <a:endParaRPr lang="zh-CN" altLang="en-US"/>
            </a:p>
          </p:txBody>
        </p:sp>
        <p:sp>
          <p:nvSpPr>
            <p:cNvPr id="19559" name="íşḷîḍe"/>
            <p:cNvSpPr/>
            <p:nvPr/>
          </p:nvSpPr>
          <p:spPr>
            <a:xfrm>
              <a:off x="5060157" y="4378325"/>
              <a:ext cx="109538" cy="228600"/>
            </a:xfrm>
            <a:custGeom>
              <a:avLst/>
              <a:gdLst/>
              <a:ahLst/>
              <a:cxnLst>
                <a:cxn ang="0">
                  <a:pos x="374957702" y="1045159200"/>
                </a:cxn>
                <a:cxn ang="0">
                  <a:pos x="249970280" y="940643280"/>
                </a:cxn>
                <a:cxn ang="0">
                  <a:pos x="20830476" y="167225472"/>
                </a:cxn>
                <a:cxn ang="0">
                  <a:pos x="104152382" y="0"/>
                </a:cxn>
                <a:cxn ang="0">
                  <a:pos x="249970280" y="83612736"/>
                </a:cxn>
                <a:cxn ang="0">
                  <a:pos x="479110084" y="877933728"/>
                </a:cxn>
                <a:cxn ang="0">
                  <a:pos x="395788179" y="1024256016"/>
                </a:cxn>
                <a:cxn ang="0">
                  <a:pos x="374957702" y="1045159200"/>
                </a:cxn>
              </a:cxnLst>
              <a:rect l="0" t="0" r="0" b="0"/>
              <a:pathLst>
                <a:path w="24" h="50">
                  <a:moveTo>
                    <a:pt x="18" y="50"/>
                  </a:moveTo>
                  <a:cubicBezTo>
                    <a:pt x="15" y="50"/>
                    <a:pt x="13" y="48"/>
                    <a:pt x="12" y="45"/>
                  </a:cubicBezTo>
                  <a:cubicBezTo>
                    <a:pt x="1" y="8"/>
                    <a:pt x="1" y="8"/>
                    <a:pt x="1" y="8"/>
                  </a:cubicBezTo>
                  <a:cubicBezTo>
                    <a:pt x="0" y="5"/>
                    <a:pt x="2" y="1"/>
                    <a:pt x="5" y="0"/>
                  </a:cubicBezTo>
                  <a:cubicBezTo>
                    <a:pt x="8" y="0"/>
                    <a:pt x="11" y="1"/>
                    <a:pt x="12" y="4"/>
                  </a:cubicBezTo>
                  <a:cubicBezTo>
                    <a:pt x="23" y="42"/>
                    <a:pt x="23" y="42"/>
                    <a:pt x="23" y="42"/>
                  </a:cubicBezTo>
                  <a:cubicBezTo>
                    <a:pt x="24" y="45"/>
                    <a:pt x="23" y="48"/>
                    <a:pt x="19" y="49"/>
                  </a:cubicBezTo>
                  <a:cubicBezTo>
                    <a:pt x="19" y="50"/>
                    <a:pt x="18" y="50"/>
                    <a:pt x="18" y="50"/>
                  </a:cubicBezTo>
                </a:path>
              </a:pathLst>
            </a:custGeom>
            <a:solidFill>
              <a:srgbClr val="21211F">
                <a:alpha val="100000"/>
              </a:srgbClr>
            </a:solidFill>
            <a:ln w="9525">
              <a:noFill/>
            </a:ln>
          </p:spPr>
          <p:txBody>
            <a:bodyPr/>
            <a:lstStyle/>
            <a:p>
              <a:endParaRPr lang="zh-CN" altLang="en-US"/>
            </a:p>
          </p:txBody>
        </p:sp>
        <p:sp>
          <p:nvSpPr>
            <p:cNvPr id="19560" name="ïṡļïḑé"/>
            <p:cNvSpPr/>
            <p:nvPr/>
          </p:nvSpPr>
          <p:spPr>
            <a:xfrm>
              <a:off x="4426744" y="4114800"/>
              <a:ext cx="688975" cy="509588"/>
            </a:xfrm>
            <a:custGeom>
              <a:avLst/>
              <a:gdLst/>
              <a:ahLst/>
              <a:cxnLst>
                <a:cxn ang="0">
                  <a:pos x="645377940" y="0"/>
                </a:cxn>
                <a:cxn ang="0">
                  <a:pos x="0" y="2147483646"/>
                </a:cxn>
                <a:cxn ang="0">
                  <a:pos x="2147483646" y="2147483646"/>
                </a:cxn>
                <a:cxn ang="0">
                  <a:pos x="2147483646" y="2132257239"/>
                </a:cxn>
                <a:cxn ang="0">
                  <a:pos x="2147483646" y="1449109026"/>
                </a:cxn>
                <a:cxn ang="0">
                  <a:pos x="2147483646" y="1531912526"/>
                </a:cxn>
                <a:cxn ang="0">
                  <a:pos x="2147483646" y="1531912526"/>
                </a:cxn>
                <a:cxn ang="0">
                  <a:pos x="2147483646" y="1469806488"/>
                </a:cxn>
                <a:cxn ang="0">
                  <a:pos x="2147483646" y="1490508501"/>
                </a:cxn>
                <a:cxn ang="0">
                  <a:pos x="2147483646" y="1490508501"/>
                </a:cxn>
                <a:cxn ang="0">
                  <a:pos x="2147483646" y="1345598963"/>
                </a:cxn>
                <a:cxn ang="0">
                  <a:pos x="2147483646" y="1076477351"/>
                </a:cxn>
                <a:cxn ang="0">
                  <a:pos x="2147483646" y="1035077876"/>
                </a:cxn>
                <a:cxn ang="0">
                  <a:pos x="2147483646" y="1035077876"/>
                </a:cxn>
                <a:cxn ang="0">
                  <a:pos x="2144322900" y="890163788"/>
                </a:cxn>
                <a:cxn ang="0">
                  <a:pos x="2061048180" y="890163788"/>
                </a:cxn>
                <a:cxn ang="0">
                  <a:pos x="1977773460" y="807360288"/>
                </a:cxn>
                <a:cxn ang="0">
                  <a:pos x="1977773460" y="807360288"/>
                </a:cxn>
                <a:cxn ang="0">
                  <a:pos x="1956953639" y="745254250"/>
                </a:cxn>
                <a:cxn ang="0">
                  <a:pos x="1936138381" y="703850225"/>
                </a:cxn>
                <a:cxn ang="0">
                  <a:pos x="645377940" y="0"/>
                </a:cxn>
              </a:cxnLst>
              <a:rect l="0" t="0" r="0" b="0"/>
              <a:pathLst>
                <a:path w="151" h="112">
                  <a:moveTo>
                    <a:pt x="31" y="0"/>
                  </a:moveTo>
                  <a:cubicBezTo>
                    <a:pt x="0" y="112"/>
                    <a:pt x="0" y="112"/>
                    <a:pt x="0" y="112"/>
                  </a:cubicBezTo>
                  <a:cubicBezTo>
                    <a:pt x="151" y="104"/>
                    <a:pt x="151" y="104"/>
                    <a:pt x="151" y="104"/>
                  </a:cubicBezTo>
                  <a:cubicBezTo>
                    <a:pt x="151" y="104"/>
                    <a:pt x="151" y="104"/>
                    <a:pt x="151" y="103"/>
                  </a:cubicBezTo>
                  <a:cubicBezTo>
                    <a:pt x="141" y="70"/>
                    <a:pt x="141" y="70"/>
                    <a:pt x="141" y="70"/>
                  </a:cubicBezTo>
                  <a:cubicBezTo>
                    <a:pt x="128" y="74"/>
                    <a:pt x="128" y="74"/>
                    <a:pt x="128" y="74"/>
                  </a:cubicBezTo>
                  <a:cubicBezTo>
                    <a:pt x="128" y="74"/>
                    <a:pt x="127" y="74"/>
                    <a:pt x="127" y="74"/>
                  </a:cubicBezTo>
                  <a:cubicBezTo>
                    <a:pt x="124" y="74"/>
                    <a:pt x="122" y="73"/>
                    <a:pt x="121" y="71"/>
                  </a:cubicBezTo>
                  <a:cubicBezTo>
                    <a:pt x="116" y="72"/>
                    <a:pt x="116" y="72"/>
                    <a:pt x="116" y="72"/>
                  </a:cubicBezTo>
                  <a:cubicBezTo>
                    <a:pt x="116" y="72"/>
                    <a:pt x="116" y="72"/>
                    <a:pt x="115" y="72"/>
                  </a:cubicBezTo>
                  <a:cubicBezTo>
                    <a:pt x="112" y="72"/>
                    <a:pt x="110" y="69"/>
                    <a:pt x="109" y="65"/>
                  </a:cubicBezTo>
                  <a:cubicBezTo>
                    <a:pt x="107" y="62"/>
                    <a:pt x="106" y="57"/>
                    <a:pt x="105" y="52"/>
                  </a:cubicBezTo>
                  <a:cubicBezTo>
                    <a:pt x="105" y="52"/>
                    <a:pt x="105" y="51"/>
                    <a:pt x="105" y="50"/>
                  </a:cubicBezTo>
                  <a:cubicBezTo>
                    <a:pt x="105" y="50"/>
                    <a:pt x="105" y="50"/>
                    <a:pt x="105" y="50"/>
                  </a:cubicBezTo>
                  <a:cubicBezTo>
                    <a:pt x="103" y="43"/>
                    <a:pt x="103" y="43"/>
                    <a:pt x="103" y="43"/>
                  </a:cubicBezTo>
                  <a:cubicBezTo>
                    <a:pt x="102" y="43"/>
                    <a:pt x="100" y="43"/>
                    <a:pt x="99" y="43"/>
                  </a:cubicBezTo>
                  <a:cubicBezTo>
                    <a:pt x="97" y="42"/>
                    <a:pt x="96" y="41"/>
                    <a:pt x="95" y="39"/>
                  </a:cubicBezTo>
                  <a:cubicBezTo>
                    <a:pt x="95" y="39"/>
                    <a:pt x="95" y="39"/>
                    <a:pt x="95" y="39"/>
                  </a:cubicBezTo>
                  <a:cubicBezTo>
                    <a:pt x="94" y="38"/>
                    <a:pt x="94" y="37"/>
                    <a:pt x="94" y="36"/>
                  </a:cubicBezTo>
                  <a:cubicBezTo>
                    <a:pt x="93" y="34"/>
                    <a:pt x="93" y="34"/>
                    <a:pt x="93" y="34"/>
                  </a:cubicBezTo>
                  <a:cubicBezTo>
                    <a:pt x="31" y="0"/>
                    <a:pt x="31" y="0"/>
                    <a:pt x="31" y="0"/>
                  </a:cubicBezTo>
                </a:path>
              </a:pathLst>
            </a:custGeom>
            <a:solidFill>
              <a:srgbClr val="525A5D">
                <a:alpha val="100000"/>
              </a:srgbClr>
            </a:solidFill>
            <a:ln w="9525">
              <a:noFill/>
            </a:ln>
          </p:spPr>
          <p:txBody>
            <a:bodyPr/>
            <a:lstStyle/>
            <a:p>
              <a:endParaRPr lang="zh-CN" altLang="en-US"/>
            </a:p>
          </p:txBody>
        </p:sp>
        <p:sp>
          <p:nvSpPr>
            <p:cNvPr id="19561" name="ïṧľíḑê"/>
            <p:cNvSpPr/>
            <p:nvPr/>
          </p:nvSpPr>
          <p:spPr>
            <a:xfrm>
              <a:off x="4850607" y="4268787"/>
              <a:ext cx="46038" cy="41275"/>
            </a:xfrm>
            <a:custGeom>
              <a:avLst/>
              <a:gdLst/>
              <a:ahLst/>
              <a:cxnLst>
                <a:cxn ang="0">
                  <a:pos x="127170767" y="189291736"/>
                </a:cxn>
                <a:cxn ang="0">
                  <a:pos x="211949744" y="189291736"/>
                </a:cxn>
                <a:cxn ang="0">
                  <a:pos x="211949744" y="189291736"/>
                </a:cxn>
                <a:cxn ang="0">
                  <a:pos x="211949744" y="189291736"/>
                </a:cxn>
                <a:cxn ang="0">
                  <a:pos x="127170767" y="189291736"/>
                </a:cxn>
                <a:cxn ang="0">
                  <a:pos x="0" y="0"/>
                </a:cxn>
                <a:cxn ang="0">
                  <a:pos x="21195895" y="42063811"/>
                </a:cxn>
                <a:cxn ang="0">
                  <a:pos x="42391790" y="105164114"/>
                </a:cxn>
                <a:cxn ang="0">
                  <a:pos x="42391790" y="105164114"/>
                </a:cxn>
                <a:cxn ang="0">
                  <a:pos x="42391790" y="105164114"/>
                </a:cxn>
                <a:cxn ang="0">
                  <a:pos x="42391790" y="84127622"/>
                </a:cxn>
                <a:cxn ang="0">
                  <a:pos x="63583082" y="42063811"/>
                </a:cxn>
                <a:cxn ang="0">
                  <a:pos x="0" y="0"/>
                </a:cxn>
              </a:cxnLst>
              <a:rect l="0" t="0" r="0" b="0"/>
              <a:pathLst>
                <a:path w="10" h="9">
                  <a:moveTo>
                    <a:pt x="6" y="9"/>
                  </a:moveTo>
                  <a:cubicBezTo>
                    <a:pt x="7" y="9"/>
                    <a:pt x="9" y="9"/>
                    <a:pt x="10" y="9"/>
                  </a:cubicBezTo>
                  <a:cubicBezTo>
                    <a:pt x="10" y="9"/>
                    <a:pt x="10" y="9"/>
                    <a:pt x="10" y="9"/>
                  </a:cubicBezTo>
                  <a:cubicBezTo>
                    <a:pt x="10" y="9"/>
                    <a:pt x="10" y="9"/>
                    <a:pt x="10" y="9"/>
                  </a:cubicBezTo>
                  <a:cubicBezTo>
                    <a:pt x="9" y="9"/>
                    <a:pt x="7" y="9"/>
                    <a:pt x="6" y="9"/>
                  </a:cubicBezTo>
                  <a:moveTo>
                    <a:pt x="0" y="0"/>
                  </a:moveTo>
                  <a:cubicBezTo>
                    <a:pt x="1" y="2"/>
                    <a:pt x="1" y="2"/>
                    <a:pt x="1" y="2"/>
                  </a:cubicBezTo>
                  <a:cubicBezTo>
                    <a:pt x="1" y="3"/>
                    <a:pt x="1" y="4"/>
                    <a:pt x="2" y="5"/>
                  </a:cubicBezTo>
                  <a:cubicBezTo>
                    <a:pt x="2" y="5"/>
                    <a:pt x="2" y="5"/>
                    <a:pt x="2" y="5"/>
                  </a:cubicBezTo>
                  <a:cubicBezTo>
                    <a:pt x="2" y="5"/>
                    <a:pt x="2" y="5"/>
                    <a:pt x="2" y="5"/>
                  </a:cubicBezTo>
                  <a:cubicBezTo>
                    <a:pt x="2" y="4"/>
                    <a:pt x="2" y="4"/>
                    <a:pt x="2" y="4"/>
                  </a:cubicBezTo>
                  <a:cubicBezTo>
                    <a:pt x="2" y="3"/>
                    <a:pt x="2" y="2"/>
                    <a:pt x="3" y="2"/>
                  </a:cubicBezTo>
                  <a:cubicBezTo>
                    <a:pt x="0" y="0"/>
                    <a:pt x="0" y="0"/>
                    <a:pt x="0" y="0"/>
                  </a:cubicBezTo>
                </a:path>
              </a:pathLst>
            </a:custGeom>
            <a:solidFill>
              <a:srgbClr val="883736">
                <a:alpha val="100000"/>
              </a:srgbClr>
            </a:solidFill>
            <a:ln w="9525">
              <a:noFill/>
            </a:ln>
          </p:spPr>
          <p:txBody>
            <a:bodyPr/>
            <a:lstStyle/>
            <a:p>
              <a:endParaRPr lang="zh-CN" altLang="en-US"/>
            </a:p>
          </p:txBody>
        </p:sp>
        <p:sp>
          <p:nvSpPr>
            <p:cNvPr id="19562" name="iṡļîḍe"/>
            <p:cNvSpPr/>
            <p:nvPr/>
          </p:nvSpPr>
          <p:spPr>
            <a:xfrm>
              <a:off x="4860132" y="4278312"/>
              <a:ext cx="36513" cy="31750"/>
            </a:xfrm>
            <a:custGeom>
              <a:avLst/>
              <a:gdLst/>
              <a:ahLst/>
              <a:cxnLst>
                <a:cxn ang="0">
                  <a:pos x="20830667" y="0"/>
                </a:cxn>
                <a:cxn ang="0">
                  <a:pos x="0" y="41143464"/>
                </a:cxn>
                <a:cxn ang="0">
                  <a:pos x="0" y="61717464"/>
                </a:cxn>
                <a:cxn ang="0">
                  <a:pos x="0" y="61717464"/>
                </a:cxn>
                <a:cxn ang="0">
                  <a:pos x="83327230" y="144008929"/>
                </a:cxn>
                <a:cxn ang="0">
                  <a:pos x="166649896" y="144008929"/>
                </a:cxn>
                <a:cxn ang="0">
                  <a:pos x="166649896" y="144008929"/>
                </a:cxn>
                <a:cxn ang="0">
                  <a:pos x="166649896" y="102865464"/>
                </a:cxn>
                <a:cxn ang="0">
                  <a:pos x="145819230" y="61717464"/>
                </a:cxn>
                <a:cxn ang="0">
                  <a:pos x="20830667" y="0"/>
                </a:cxn>
              </a:cxnLst>
              <a:rect l="0" t="0" r="0" b="0"/>
              <a:pathLst>
                <a:path w="8" h="7">
                  <a:moveTo>
                    <a:pt x="1" y="0"/>
                  </a:moveTo>
                  <a:cubicBezTo>
                    <a:pt x="0" y="0"/>
                    <a:pt x="0" y="1"/>
                    <a:pt x="0" y="2"/>
                  </a:cubicBezTo>
                  <a:cubicBezTo>
                    <a:pt x="0" y="3"/>
                    <a:pt x="0" y="3"/>
                    <a:pt x="0" y="3"/>
                  </a:cubicBezTo>
                  <a:cubicBezTo>
                    <a:pt x="0" y="3"/>
                    <a:pt x="0" y="3"/>
                    <a:pt x="0" y="3"/>
                  </a:cubicBezTo>
                  <a:cubicBezTo>
                    <a:pt x="1" y="5"/>
                    <a:pt x="2" y="6"/>
                    <a:pt x="4" y="7"/>
                  </a:cubicBezTo>
                  <a:cubicBezTo>
                    <a:pt x="5" y="7"/>
                    <a:pt x="7" y="7"/>
                    <a:pt x="8" y="7"/>
                  </a:cubicBezTo>
                  <a:cubicBezTo>
                    <a:pt x="8" y="7"/>
                    <a:pt x="8" y="7"/>
                    <a:pt x="8" y="7"/>
                  </a:cubicBezTo>
                  <a:cubicBezTo>
                    <a:pt x="8" y="5"/>
                    <a:pt x="8" y="5"/>
                    <a:pt x="8" y="5"/>
                  </a:cubicBezTo>
                  <a:cubicBezTo>
                    <a:pt x="7" y="4"/>
                    <a:pt x="7" y="4"/>
                    <a:pt x="7" y="3"/>
                  </a:cubicBezTo>
                  <a:cubicBezTo>
                    <a:pt x="1" y="0"/>
                    <a:pt x="1" y="0"/>
                    <a:pt x="1" y="0"/>
                  </a:cubicBezTo>
                </a:path>
              </a:pathLst>
            </a:custGeom>
            <a:solidFill>
              <a:srgbClr val="5C232C">
                <a:alpha val="100000"/>
              </a:srgbClr>
            </a:solidFill>
            <a:ln w="9525">
              <a:noFill/>
            </a:ln>
          </p:spPr>
          <p:txBody>
            <a:bodyPr/>
            <a:lstStyle/>
            <a:p>
              <a:endParaRPr lang="zh-CN" altLang="en-US"/>
            </a:p>
          </p:txBody>
        </p:sp>
        <p:sp>
          <p:nvSpPr>
            <p:cNvPr id="19563" name="ïṡḻiḑé"/>
            <p:cNvSpPr/>
            <p:nvPr/>
          </p:nvSpPr>
          <p:spPr>
            <a:xfrm>
              <a:off x="4891882" y="4292600"/>
              <a:ext cx="131763" cy="119063"/>
            </a:xfrm>
            <a:custGeom>
              <a:avLst/>
              <a:gdLst/>
              <a:ahLst/>
              <a:cxnLst>
                <a:cxn ang="0">
                  <a:pos x="0" y="0"/>
                </a:cxn>
                <a:cxn ang="0">
                  <a:pos x="20645899" y="41942231"/>
                </a:cxn>
                <a:cxn ang="0">
                  <a:pos x="20645899" y="83879884"/>
                </a:cxn>
                <a:cxn ang="0">
                  <a:pos x="20645899" y="83879884"/>
                </a:cxn>
                <a:cxn ang="0">
                  <a:pos x="61933154" y="230675404"/>
                </a:cxn>
                <a:cxn ang="0">
                  <a:pos x="61933154" y="230675404"/>
                </a:cxn>
                <a:cxn ang="0">
                  <a:pos x="61933154" y="272617635"/>
                </a:cxn>
                <a:cxn ang="0">
                  <a:pos x="144507663" y="545230691"/>
                </a:cxn>
                <a:cxn ang="0">
                  <a:pos x="206440816" y="440377402"/>
                </a:cxn>
                <a:cxn ang="0">
                  <a:pos x="598672006" y="314555287"/>
                </a:cxn>
                <a:cxn ang="0">
                  <a:pos x="185794917" y="104853289"/>
                </a:cxn>
                <a:cxn ang="0">
                  <a:pos x="61933154" y="272617635"/>
                </a:cxn>
                <a:cxn ang="0">
                  <a:pos x="61933154" y="230675404"/>
                </a:cxn>
                <a:cxn ang="0">
                  <a:pos x="61933154" y="230675404"/>
                </a:cxn>
                <a:cxn ang="0">
                  <a:pos x="20645899" y="41942231"/>
                </a:cxn>
                <a:cxn ang="0">
                  <a:pos x="0" y="0"/>
                </a:cxn>
                <a:cxn ang="0">
                  <a:pos x="0" y="0"/>
                </a:cxn>
              </a:cxnLst>
              <a:rect l="0" t="0" r="0" b="0"/>
              <a:pathLst>
                <a:path w="29" h="26">
                  <a:moveTo>
                    <a:pt x="0" y="0"/>
                  </a:moveTo>
                  <a:cubicBezTo>
                    <a:pt x="0" y="1"/>
                    <a:pt x="0" y="1"/>
                    <a:pt x="1" y="2"/>
                  </a:cubicBezTo>
                  <a:cubicBezTo>
                    <a:pt x="1" y="4"/>
                    <a:pt x="1" y="4"/>
                    <a:pt x="1" y="4"/>
                  </a:cubicBezTo>
                  <a:cubicBezTo>
                    <a:pt x="1" y="4"/>
                    <a:pt x="1" y="4"/>
                    <a:pt x="1" y="4"/>
                  </a:cubicBezTo>
                  <a:cubicBezTo>
                    <a:pt x="3" y="11"/>
                    <a:pt x="3" y="11"/>
                    <a:pt x="3" y="11"/>
                  </a:cubicBezTo>
                  <a:cubicBezTo>
                    <a:pt x="3" y="11"/>
                    <a:pt x="3" y="11"/>
                    <a:pt x="3" y="11"/>
                  </a:cubicBezTo>
                  <a:cubicBezTo>
                    <a:pt x="3" y="12"/>
                    <a:pt x="3" y="13"/>
                    <a:pt x="3" y="13"/>
                  </a:cubicBezTo>
                  <a:cubicBezTo>
                    <a:pt x="4" y="18"/>
                    <a:pt x="5" y="23"/>
                    <a:pt x="7" y="26"/>
                  </a:cubicBezTo>
                  <a:cubicBezTo>
                    <a:pt x="7" y="24"/>
                    <a:pt x="8" y="21"/>
                    <a:pt x="10" y="21"/>
                  </a:cubicBezTo>
                  <a:cubicBezTo>
                    <a:pt x="29" y="15"/>
                    <a:pt x="29" y="15"/>
                    <a:pt x="29" y="15"/>
                  </a:cubicBezTo>
                  <a:cubicBezTo>
                    <a:pt x="9" y="5"/>
                    <a:pt x="9" y="5"/>
                    <a:pt x="9" y="5"/>
                  </a:cubicBezTo>
                  <a:cubicBezTo>
                    <a:pt x="7" y="7"/>
                    <a:pt x="5" y="10"/>
                    <a:pt x="3" y="13"/>
                  </a:cubicBezTo>
                  <a:cubicBezTo>
                    <a:pt x="3" y="13"/>
                    <a:pt x="3" y="12"/>
                    <a:pt x="3" y="11"/>
                  </a:cubicBezTo>
                  <a:cubicBezTo>
                    <a:pt x="3" y="11"/>
                    <a:pt x="3" y="11"/>
                    <a:pt x="3" y="11"/>
                  </a:cubicBezTo>
                  <a:cubicBezTo>
                    <a:pt x="1" y="2"/>
                    <a:pt x="1" y="2"/>
                    <a:pt x="1" y="2"/>
                  </a:cubicBezTo>
                  <a:cubicBezTo>
                    <a:pt x="0" y="1"/>
                    <a:pt x="0" y="1"/>
                    <a:pt x="0" y="0"/>
                  </a:cubicBezTo>
                  <a:cubicBezTo>
                    <a:pt x="0" y="0"/>
                    <a:pt x="0" y="0"/>
                    <a:pt x="0" y="0"/>
                  </a:cubicBezTo>
                </a:path>
              </a:pathLst>
            </a:custGeom>
            <a:solidFill>
              <a:srgbClr val="4F2F29">
                <a:alpha val="100000"/>
              </a:srgbClr>
            </a:solidFill>
            <a:ln w="9525">
              <a:noFill/>
            </a:ln>
          </p:spPr>
          <p:txBody>
            <a:bodyPr/>
            <a:lstStyle/>
            <a:p>
              <a:endParaRPr lang="zh-CN" altLang="en-US"/>
            </a:p>
          </p:txBody>
        </p:sp>
        <p:sp>
          <p:nvSpPr>
            <p:cNvPr id="19564" name="iŝḷïďè"/>
            <p:cNvSpPr/>
            <p:nvPr/>
          </p:nvSpPr>
          <p:spPr>
            <a:xfrm>
              <a:off x="4891882" y="4292600"/>
              <a:ext cx="41275" cy="58738"/>
            </a:xfrm>
            <a:custGeom>
              <a:avLst/>
              <a:gdLst/>
              <a:ahLst/>
              <a:cxnLst>
                <a:cxn ang="0">
                  <a:pos x="0" y="0"/>
                </a:cxn>
                <a:cxn ang="0">
                  <a:pos x="21031906" y="40831947"/>
                </a:cxn>
                <a:cxn ang="0">
                  <a:pos x="63095717" y="224564411"/>
                </a:cxn>
                <a:cxn ang="0">
                  <a:pos x="63095717" y="224564411"/>
                </a:cxn>
                <a:cxn ang="0">
                  <a:pos x="63095717" y="265396357"/>
                </a:cxn>
                <a:cxn ang="0">
                  <a:pos x="189291736" y="102077607"/>
                </a:cxn>
                <a:cxn ang="0">
                  <a:pos x="0" y="0"/>
                </a:cxn>
              </a:cxnLst>
              <a:rect l="0" t="0" r="0" b="0"/>
              <a:pathLst>
                <a:path w="9" h="13">
                  <a:moveTo>
                    <a:pt x="0" y="0"/>
                  </a:moveTo>
                  <a:cubicBezTo>
                    <a:pt x="0" y="1"/>
                    <a:pt x="0" y="1"/>
                    <a:pt x="1" y="2"/>
                  </a:cubicBezTo>
                  <a:cubicBezTo>
                    <a:pt x="3" y="11"/>
                    <a:pt x="3" y="11"/>
                    <a:pt x="3" y="11"/>
                  </a:cubicBezTo>
                  <a:cubicBezTo>
                    <a:pt x="3" y="11"/>
                    <a:pt x="3" y="11"/>
                    <a:pt x="3" y="11"/>
                  </a:cubicBezTo>
                  <a:cubicBezTo>
                    <a:pt x="3" y="12"/>
                    <a:pt x="3" y="13"/>
                    <a:pt x="3" y="13"/>
                  </a:cubicBezTo>
                  <a:cubicBezTo>
                    <a:pt x="5" y="10"/>
                    <a:pt x="7" y="7"/>
                    <a:pt x="9" y="5"/>
                  </a:cubicBezTo>
                  <a:cubicBezTo>
                    <a:pt x="0" y="0"/>
                    <a:pt x="0" y="0"/>
                    <a:pt x="0" y="0"/>
                  </a:cubicBezTo>
                </a:path>
              </a:pathLst>
            </a:custGeom>
            <a:solidFill>
              <a:srgbClr val="322521">
                <a:alpha val="100000"/>
              </a:srgbClr>
            </a:solidFill>
            <a:ln w="9525">
              <a:noFill/>
            </a:ln>
          </p:spPr>
          <p:txBody>
            <a:bodyPr/>
            <a:lstStyle/>
            <a:p>
              <a:endParaRPr lang="zh-CN" altLang="en-US"/>
            </a:p>
          </p:txBody>
        </p:sp>
        <p:sp>
          <p:nvSpPr>
            <p:cNvPr id="19565" name="íṧļîdé"/>
            <p:cNvSpPr/>
            <p:nvPr/>
          </p:nvSpPr>
          <p:spPr>
            <a:xfrm>
              <a:off x="4923632" y="4360862"/>
              <a:ext cx="131763" cy="82550"/>
            </a:xfrm>
            <a:custGeom>
              <a:avLst/>
              <a:gdLst/>
              <a:ahLst/>
              <a:cxnLst>
                <a:cxn ang="0">
                  <a:pos x="454164343" y="0"/>
                </a:cxn>
                <a:cxn ang="0">
                  <a:pos x="61933154" y="126196019"/>
                </a:cxn>
                <a:cxn ang="0">
                  <a:pos x="0" y="231355547"/>
                </a:cxn>
                <a:cxn ang="0">
                  <a:pos x="123861764" y="378583472"/>
                </a:cxn>
                <a:cxn ang="0">
                  <a:pos x="144507663" y="378583472"/>
                </a:cxn>
                <a:cxn ang="0">
                  <a:pos x="247728071" y="357551567"/>
                </a:cxn>
                <a:cxn ang="0">
                  <a:pos x="247728071" y="336519661"/>
                </a:cxn>
                <a:cxn ang="0">
                  <a:pos x="330302580" y="168259831"/>
                </a:cxn>
                <a:cxn ang="0">
                  <a:pos x="598672006" y="84127622"/>
                </a:cxn>
                <a:cxn ang="0">
                  <a:pos x="454164343" y="0"/>
                </a:cxn>
              </a:cxnLst>
              <a:rect l="0" t="0" r="0" b="0"/>
              <a:pathLst>
                <a:path w="29" h="18">
                  <a:moveTo>
                    <a:pt x="22" y="0"/>
                  </a:moveTo>
                  <a:cubicBezTo>
                    <a:pt x="3" y="6"/>
                    <a:pt x="3" y="6"/>
                    <a:pt x="3" y="6"/>
                  </a:cubicBezTo>
                  <a:cubicBezTo>
                    <a:pt x="1" y="6"/>
                    <a:pt x="0" y="9"/>
                    <a:pt x="0" y="11"/>
                  </a:cubicBezTo>
                  <a:cubicBezTo>
                    <a:pt x="1" y="15"/>
                    <a:pt x="3" y="18"/>
                    <a:pt x="6" y="18"/>
                  </a:cubicBezTo>
                  <a:cubicBezTo>
                    <a:pt x="7" y="18"/>
                    <a:pt x="7" y="18"/>
                    <a:pt x="7" y="18"/>
                  </a:cubicBezTo>
                  <a:cubicBezTo>
                    <a:pt x="12" y="17"/>
                    <a:pt x="12" y="17"/>
                    <a:pt x="12" y="17"/>
                  </a:cubicBezTo>
                  <a:cubicBezTo>
                    <a:pt x="12" y="16"/>
                    <a:pt x="12" y="16"/>
                    <a:pt x="12" y="16"/>
                  </a:cubicBezTo>
                  <a:cubicBezTo>
                    <a:pt x="11" y="12"/>
                    <a:pt x="13" y="9"/>
                    <a:pt x="16" y="8"/>
                  </a:cubicBezTo>
                  <a:cubicBezTo>
                    <a:pt x="29" y="4"/>
                    <a:pt x="29" y="4"/>
                    <a:pt x="29" y="4"/>
                  </a:cubicBezTo>
                  <a:cubicBezTo>
                    <a:pt x="22" y="0"/>
                    <a:pt x="22" y="0"/>
                    <a:pt x="22" y="0"/>
                  </a:cubicBezTo>
                </a:path>
              </a:pathLst>
            </a:custGeom>
            <a:solidFill>
              <a:srgbClr val="322521">
                <a:alpha val="100000"/>
              </a:srgbClr>
            </a:solidFill>
            <a:ln w="9525">
              <a:noFill/>
            </a:ln>
          </p:spPr>
          <p:txBody>
            <a:bodyPr/>
            <a:lstStyle/>
            <a:p>
              <a:endParaRPr lang="zh-CN" altLang="en-US"/>
            </a:p>
          </p:txBody>
        </p:sp>
        <p:sp>
          <p:nvSpPr>
            <p:cNvPr id="19566" name="iṣliḍé"/>
            <p:cNvSpPr/>
            <p:nvPr/>
          </p:nvSpPr>
          <p:spPr>
            <a:xfrm>
              <a:off x="4974432" y="4378325"/>
              <a:ext cx="95250" cy="73025"/>
            </a:xfrm>
            <a:custGeom>
              <a:avLst/>
              <a:gdLst/>
              <a:ahLst/>
              <a:cxnLst>
                <a:cxn ang="0">
                  <a:pos x="370309321" y="0"/>
                </a:cxn>
                <a:cxn ang="0">
                  <a:pos x="102865464" y="83321525"/>
                </a:cxn>
                <a:cxn ang="0">
                  <a:pos x="20574000" y="249969139"/>
                </a:cxn>
                <a:cxn ang="0">
                  <a:pos x="20574000" y="270799520"/>
                </a:cxn>
                <a:cxn ang="0">
                  <a:pos x="144008929" y="333290664"/>
                </a:cxn>
                <a:cxn ang="0">
                  <a:pos x="164582929" y="333290664"/>
                </a:cxn>
                <a:cxn ang="0">
                  <a:pos x="432026786" y="249969139"/>
                </a:cxn>
                <a:cxn ang="0">
                  <a:pos x="411452786" y="166647614"/>
                </a:cxn>
                <a:cxn ang="0">
                  <a:pos x="432026786" y="41660763"/>
                </a:cxn>
                <a:cxn ang="0">
                  <a:pos x="370309321" y="0"/>
                </a:cxn>
              </a:cxnLst>
              <a:rect l="0" t="0" r="0" b="0"/>
              <a:pathLst>
                <a:path w="21" h="16">
                  <a:moveTo>
                    <a:pt x="18" y="0"/>
                  </a:moveTo>
                  <a:cubicBezTo>
                    <a:pt x="5" y="4"/>
                    <a:pt x="5" y="4"/>
                    <a:pt x="5" y="4"/>
                  </a:cubicBezTo>
                  <a:cubicBezTo>
                    <a:pt x="2" y="5"/>
                    <a:pt x="0" y="8"/>
                    <a:pt x="1" y="12"/>
                  </a:cubicBezTo>
                  <a:cubicBezTo>
                    <a:pt x="1" y="12"/>
                    <a:pt x="1" y="12"/>
                    <a:pt x="1" y="13"/>
                  </a:cubicBezTo>
                  <a:cubicBezTo>
                    <a:pt x="2" y="15"/>
                    <a:pt x="4" y="16"/>
                    <a:pt x="7" y="16"/>
                  </a:cubicBezTo>
                  <a:cubicBezTo>
                    <a:pt x="7" y="16"/>
                    <a:pt x="8" y="16"/>
                    <a:pt x="8" y="16"/>
                  </a:cubicBezTo>
                  <a:cubicBezTo>
                    <a:pt x="21" y="12"/>
                    <a:pt x="21" y="12"/>
                    <a:pt x="21" y="12"/>
                  </a:cubicBezTo>
                  <a:cubicBezTo>
                    <a:pt x="20" y="8"/>
                    <a:pt x="20" y="8"/>
                    <a:pt x="20" y="8"/>
                  </a:cubicBezTo>
                  <a:cubicBezTo>
                    <a:pt x="19" y="6"/>
                    <a:pt x="20" y="4"/>
                    <a:pt x="21" y="2"/>
                  </a:cubicBezTo>
                  <a:cubicBezTo>
                    <a:pt x="18" y="0"/>
                    <a:pt x="18" y="0"/>
                    <a:pt x="18" y="0"/>
                  </a:cubicBezTo>
                </a:path>
              </a:pathLst>
            </a:custGeom>
            <a:solidFill>
              <a:srgbClr val="21211F">
                <a:alpha val="100000"/>
              </a:srgbClr>
            </a:solidFill>
            <a:ln w="9525">
              <a:noFill/>
            </a:ln>
          </p:spPr>
          <p:txBody>
            <a:bodyPr/>
            <a:lstStyle/>
            <a:p>
              <a:endParaRPr lang="zh-CN" altLang="en-US"/>
            </a:p>
          </p:txBody>
        </p:sp>
        <p:sp>
          <p:nvSpPr>
            <p:cNvPr id="19567" name="îṩ1îḋé"/>
            <p:cNvSpPr/>
            <p:nvPr/>
          </p:nvSpPr>
          <p:spPr>
            <a:xfrm>
              <a:off x="5125244" y="4419600"/>
              <a:ext cx="163513" cy="165100"/>
            </a:xfrm>
            <a:custGeom>
              <a:avLst/>
              <a:gdLst/>
              <a:ahLst/>
              <a:cxnLst>
                <a:cxn ang="0">
                  <a:pos x="0" y="0"/>
                </a:cxn>
                <a:cxn ang="0">
                  <a:pos x="0" y="0"/>
                </a:cxn>
                <a:cxn ang="0">
                  <a:pos x="185669011" y="694071228"/>
                </a:cxn>
                <a:cxn ang="0">
                  <a:pos x="206298902" y="757166944"/>
                </a:cxn>
                <a:cxn ang="0">
                  <a:pos x="742680588" y="736135039"/>
                </a:cxn>
                <a:cxn ang="0">
                  <a:pos x="701420808" y="378583472"/>
                </a:cxn>
                <a:cxn ang="0">
                  <a:pos x="0" y="0"/>
                </a:cxn>
              </a:cxnLst>
              <a:rect l="0" t="0" r="0" b="0"/>
              <a:pathLst>
                <a:path w="36" h="36">
                  <a:moveTo>
                    <a:pt x="0" y="0"/>
                  </a:moveTo>
                  <a:cubicBezTo>
                    <a:pt x="0" y="0"/>
                    <a:pt x="0" y="0"/>
                    <a:pt x="0" y="0"/>
                  </a:cubicBezTo>
                  <a:cubicBezTo>
                    <a:pt x="9" y="33"/>
                    <a:pt x="9" y="33"/>
                    <a:pt x="9" y="33"/>
                  </a:cubicBezTo>
                  <a:cubicBezTo>
                    <a:pt x="10" y="34"/>
                    <a:pt x="10" y="35"/>
                    <a:pt x="10" y="36"/>
                  </a:cubicBezTo>
                  <a:cubicBezTo>
                    <a:pt x="36" y="35"/>
                    <a:pt x="36" y="35"/>
                    <a:pt x="36" y="35"/>
                  </a:cubicBezTo>
                  <a:cubicBezTo>
                    <a:pt x="34" y="18"/>
                    <a:pt x="34" y="18"/>
                    <a:pt x="34" y="18"/>
                  </a:cubicBezTo>
                  <a:cubicBezTo>
                    <a:pt x="0" y="0"/>
                    <a:pt x="0" y="0"/>
                    <a:pt x="0" y="0"/>
                  </a:cubicBezTo>
                </a:path>
              </a:pathLst>
            </a:custGeom>
            <a:solidFill>
              <a:srgbClr val="525A5D">
                <a:alpha val="100000"/>
              </a:srgbClr>
            </a:solidFill>
            <a:ln w="9525">
              <a:noFill/>
            </a:ln>
          </p:spPr>
          <p:txBody>
            <a:bodyPr/>
            <a:lstStyle/>
            <a:p>
              <a:endParaRPr lang="zh-CN" altLang="en-US"/>
            </a:p>
          </p:txBody>
        </p:sp>
        <p:sp>
          <p:nvSpPr>
            <p:cNvPr id="19568" name="íşļíḓe"/>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close/>
                </a:path>
              </a:pathLst>
            </a:custGeom>
            <a:solidFill>
              <a:srgbClr val="21211F">
                <a:alpha val="100000"/>
              </a:srgbClr>
            </a:solidFill>
            <a:ln w="9525">
              <a:noFill/>
            </a:ln>
          </p:spPr>
          <p:txBody>
            <a:bodyPr/>
            <a:lstStyle/>
            <a:p>
              <a:endParaRPr lang="zh-CN" altLang="en-US"/>
            </a:p>
          </p:txBody>
        </p:sp>
        <p:sp>
          <p:nvSpPr>
            <p:cNvPr id="19569" name="íŝḷiḓê"/>
            <p:cNvSpPr/>
            <p:nvPr/>
          </p:nvSpPr>
          <p:spPr>
            <a:xfrm>
              <a:off x="5120482" y="4414837"/>
              <a:ext cx="4763" cy="4763"/>
            </a:xfrm>
            <a:custGeom>
              <a:avLst/>
              <a:gdLst/>
              <a:ahLst/>
              <a:cxnLst>
                <a:cxn ang="0">
                  <a:pos x="0" y="0"/>
                </a:cxn>
                <a:cxn ang="0">
                  <a:pos x="7562056" y="7562056"/>
                </a:cxn>
                <a:cxn ang="0">
                  <a:pos x="7562056" y="7562056"/>
                </a:cxn>
                <a:cxn ang="0">
                  <a:pos x="0" y="0"/>
                </a:cxn>
              </a:cxnLst>
              <a:rect l="0" t="0" r="0" b="0"/>
              <a:pathLst>
                <a:path w="3" h="3">
                  <a:moveTo>
                    <a:pt x="0" y="0"/>
                  </a:moveTo>
                  <a:lnTo>
                    <a:pt x="3" y="3"/>
                  </a:lnTo>
                  <a:lnTo>
                    <a:pt x="0" y="0"/>
                  </a:lnTo>
                </a:path>
              </a:pathLst>
            </a:custGeom>
            <a:noFill/>
            <a:ln w="9525">
              <a:noFill/>
            </a:ln>
          </p:spPr>
          <p:txBody>
            <a:bodyPr/>
            <a:lstStyle/>
            <a:p>
              <a:endParaRPr lang="zh-CN" altLang="en-US"/>
            </a:p>
          </p:txBody>
        </p:sp>
        <p:sp>
          <p:nvSpPr>
            <p:cNvPr id="19570" name="ïSḻïḓê"/>
            <p:cNvSpPr/>
            <p:nvPr/>
          </p:nvSpPr>
          <p:spPr>
            <a:xfrm>
              <a:off x="5060157" y="4387850"/>
              <a:ext cx="109538" cy="201613"/>
            </a:xfrm>
            <a:custGeom>
              <a:avLst/>
              <a:gdLst/>
              <a:ahLst/>
              <a:cxnLst>
                <a:cxn ang="0">
                  <a:pos x="41660953" y="0"/>
                </a:cxn>
                <a:cxn ang="0">
                  <a:pos x="20830476" y="125976050"/>
                </a:cxn>
                <a:cxn ang="0">
                  <a:pos x="41660953" y="209957029"/>
                </a:cxn>
                <a:cxn ang="0">
                  <a:pos x="249970280" y="902818432"/>
                </a:cxn>
                <a:cxn ang="0">
                  <a:pos x="249970280" y="923813677"/>
                </a:cxn>
                <a:cxn ang="0">
                  <a:pos x="499940560" y="902818432"/>
                </a:cxn>
                <a:cxn ang="0">
                  <a:pos x="479110084" y="839832698"/>
                </a:cxn>
                <a:cxn ang="0">
                  <a:pos x="291631233" y="146971295"/>
                </a:cxn>
                <a:cxn ang="0">
                  <a:pos x="270800756" y="125976050"/>
                </a:cxn>
                <a:cxn ang="0">
                  <a:pos x="41660953" y="0"/>
                </a:cxn>
              </a:cxnLst>
              <a:rect l="0" t="0" r="0" b="0"/>
              <a:pathLst>
                <a:path w="24" h="44">
                  <a:moveTo>
                    <a:pt x="2" y="0"/>
                  </a:moveTo>
                  <a:cubicBezTo>
                    <a:pt x="1" y="2"/>
                    <a:pt x="0" y="4"/>
                    <a:pt x="1" y="6"/>
                  </a:cubicBezTo>
                  <a:cubicBezTo>
                    <a:pt x="2" y="10"/>
                    <a:pt x="2" y="10"/>
                    <a:pt x="2" y="10"/>
                  </a:cubicBezTo>
                  <a:cubicBezTo>
                    <a:pt x="12" y="43"/>
                    <a:pt x="12" y="43"/>
                    <a:pt x="12" y="43"/>
                  </a:cubicBezTo>
                  <a:cubicBezTo>
                    <a:pt x="12" y="44"/>
                    <a:pt x="12" y="44"/>
                    <a:pt x="12" y="44"/>
                  </a:cubicBezTo>
                  <a:cubicBezTo>
                    <a:pt x="24" y="43"/>
                    <a:pt x="24" y="43"/>
                    <a:pt x="24" y="43"/>
                  </a:cubicBezTo>
                  <a:cubicBezTo>
                    <a:pt x="24" y="42"/>
                    <a:pt x="24" y="41"/>
                    <a:pt x="23" y="40"/>
                  </a:cubicBezTo>
                  <a:cubicBezTo>
                    <a:pt x="14" y="7"/>
                    <a:pt x="14" y="7"/>
                    <a:pt x="14" y="7"/>
                  </a:cubicBezTo>
                  <a:cubicBezTo>
                    <a:pt x="13" y="6"/>
                    <a:pt x="13" y="6"/>
                    <a:pt x="13" y="6"/>
                  </a:cubicBezTo>
                  <a:cubicBezTo>
                    <a:pt x="2" y="0"/>
                    <a:pt x="2" y="0"/>
                    <a:pt x="2" y="0"/>
                  </a:cubicBezTo>
                </a:path>
              </a:pathLst>
            </a:custGeom>
            <a:solidFill>
              <a:srgbClr val="21211F">
                <a:alpha val="100000"/>
              </a:srgbClr>
            </a:solidFill>
            <a:ln w="9525">
              <a:noFill/>
            </a:ln>
          </p:spPr>
          <p:txBody>
            <a:bodyPr/>
            <a:lstStyle/>
            <a:p>
              <a:endParaRPr lang="zh-CN" altLang="en-US"/>
            </a:p>
          </p:txBody>
        </p:sp>
        <p:sp>
          <p:nvSpPr>
            <p:cNvPr id="19571" name="íṥlïḍê"/>
            <p:cNvSpPr/>
            <p:nvPr/>
          </p:nvSpPr>
          <p:spPr>
            <a:xfrm>
              <a:off x="3472657" y="1912937"/>
              <a:ext cx="192088" cy="212407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72" name="ïš1íḑe"/>
            <p:cNvSpPr/>
            <p:nvPr/>
          </p:nvSpPr>
          <p:spPr>
            <a:xfrm>
              <a:off x="3925094" y="3776662"/>
              <a:ext cx="406400" cy="206375"/>
            </a:xfrm>
            <a:prstGeom prst="rect">
              <a:avLst/>
            </a:prstGeom>
            <a:solidFill>
              <a:srgbClr val="21211F"/>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73" name="îṥļiḑê"/>
            <p:cNvSpPr/>
            <p:nvPr/>
          </p:nvSpPr>
          <p:spPr>
            <a:xfrm>
              <a:off x="5069682" y="3376612"/>
              <a:ext cx="496888" cy="1089025"/>
            </a:xfrm>
            <a:custGeom>
              <a:avLst/>
              <a:gdLst/>
              <a:ahLst/>
              <a:cxnLst>
                <a:cxn ang="0">
                  <a:pos x="1641690600" y="2147483646"/>
                </a:cxn>
                <a:cxn ang="0">
                  <a:pos x="1433882010" y="2147483646"/>
                </a:cxn>
                <a:cxn ang="0">
                  <a:pos x="20782682" y="1100411918"/>
                </a:cxn>
                <a:cxn ang="0">
                  <a:pos x="62343489" y="809737932"/>
                </a:cxn>
                <a:cxn ang="0">
                  <a:pos x="644208454" y="83048409"/>
                </a:cxn>
                <a:cxn ang="0">
                  <a:pos x="852017045" y="83048409"/>
                </a:cxn>
                <a:cxn ang="0">
                  <a:pos x="1807938385" y="1328801877"/>
                </a:cxn>
                <a:cxn ang="0">
                  <a:pos x="1932620804" y="1619475863"/>
                </a:cxn>
                <a:cxn ang="0">
                  <a:pos x="2147483646" y="2147483646"/>
                </a:cxn>
                <a:cxn ang="0">
                  <a:pos x="2119651270" y="2147483646"/>
                </a:cxn>
                <a:cxn ang="0">
                  <a:pos x="1641690600" y="2147483646"/>
                </a:cxn>
              </a:cxnLst>
              <a:rect l="0" t="0" r="0" b="0"/>
              <a:pathLst>
                <a:path w="109" h="239">
                  <a:moveTo>
                    <a:pt x="79" y="238"/>
                  </a:moveTo>
                  <a:cubicBezTo>
                    <a:pt x="75" y="239"/>
                    <a:pt x="70" y="237"/>
                    <a:pt x="69" y="233"/>
                  </a:cubicBezTo>
                  <a:cubicBezTo>
                    <a:pt x="1" y="53"/>
                    <a:pt x="1" y="53"/>
                    <a:pt x="1" y="53"/>
                  </a:cubicBezTo>
                  <a:cubicBezTo>
                    <a:pt x="0" y="49"/>
                    <a:pt x="1" y="43"/>
                    <a:pt x="3" y="39"/>
                  </a:cubicBezTo>
                  <a:cubicBezTo>
                    <a:pt x="31" y="4"/>
                    <a:pt x="31" y="4"/>
                    <a:pt x="31" y="4"/>
                  </a:cubicBezTo>
                  <a:cubicBezTo>
                    <a:pt x="34" y="0"/>
                    <a:pt x="38" y="0"/>
                    <a:pt x="41" y="4"/>
                  </a:cubicBezTo>
                  <a:cubicBezTo>
                    <a:pt x="87" y="64"/>
                    <a:pt x="87" y="64"/>
                    <a:pt x="87" y="64"/>
                  </a:cubicBezTo>
                  <a:cubicBezTo>
                    <a:pt x="90" y="67"/>
                    <a:pt x="93" y="74"/>
                    <a:pt x="93" y="78"/>
                  </a:cubicBezTo>
                  <a:cubicBezTo>
                    <a:pt x="108" y="221"/>
                    <a:pt x="108" y="221"/>
                    <a:pt x="108" y="221"/>
                  </a:cubicBezTo>
                  <a:cubicBezTo>
                    <a:pt x="109" y="225"/>
                    <a:pt x="106" y="230"/>
                    <a:pt x="102" y="231"/>
                  </a:cubicBezTo>
                  <a:lnTo>
                    <a:pt x="79" y="238"/>
                  </a:lnTo>
                  <a:close/>
                </a:path>
              </a:pathLst>
            </a:custGeom>
            <a:solidFill>
              <a:srgbClr val="3B3F42">
                <a:alpha val="100000"/>
              </a:srgbClr>
            </a:solidFill>
            <a:ln w="9525">
              <a:noFill/>
            </a:ln>
          </p:spPr>
          <p:txBody>
            <a:bodyPr/>
            <a:lstStyle/>
            <a:p>
              <a:endParaRPr lang="zh-CN" altLang="en-US"/>
            </a:p>
          </p:txBody>
        </p:sp>
        <p:sp>
          <p:nvSpPr>
            <p:cNvPr id="19574" name="ïS1íḋè"/>
            <p:cNvSpPr/>
            <p:nvPr/>
          </p:nvSpPr>
          <p:spPr>
            <a:xfrm>
              <a:off x="5444332" y="4141787"/>
              <a:ext cx="1522413" cy="542925"/>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75" name="ïsḻíḋè"/>
            <p:cNvSpPr/>
            <p:nvPr/>
          </p:nvSpPr>
          <p:spPr>
            <a:xfrm>
              <a:off x="5444332" y="4141787"/>
              <a:ext cx="1522413" cy="542925"/>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76" name="îṣḷiḋé"/>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close/>
                </a:path>
              </a:pathLst>
            </a:custGeom>
            <a:solidFill>
              <a:srgbClr val="575F64">
                <a:alpha val="100000"/>
              </a:srgbClr>
            </a:solidFill>
            <a:ln w="9525">
              <a:noFill/>
            </a:ln>
          </p:spPr>
          <p:txBody>
            <a:bodyPr/>
            <a:lstStyle/>
            <a:p>
              <a:endParaRPr lang="zh-CN" altLang="en-US"/>
            </a:p>
          </p:txBody>
        </p:sp>
        <p:sp>
          <p:nvSpPr>
            <p:cNvPr id="19577" name="íṡļïḑê"/>
            <p:cNvSpPr/>
            <p:nvPr/>
          </p:nvSpPr>
          <p:spPr>
            <a:xfrm>
              <a:off x="6561932" y="4141787"/>
              <a:ext cx="241300" cy="538163"/>
            </a:xfrm>
            <a:custGeom>
              <a:avLst/>
              <a:gdLst/>
              <a:ahLst/>
              <a:cxnLst>
                <a:cxn ang="0">
                  <a:pos x="383063750" y="0"/>
                </a:cxn>
                <a:cxn ang="0">
                  <a:pos x="0" y="0"/>
                </a:cxn>
                <a:cxn ang="0">
                  <a:pos x="194052825" y="854334556"/>
                </a:cxn>
                <a:cxn ang="0">
                  <a:pos x="383063750" y="854334556"/>
                </a:cxn>
                <a:cxn ang="0">
                  <a:pos x="383063750" y="0"/>
                </a:cxn>
              </a:cxnLst>
              <a:rect l="0" t="0" r="0" b="0"/>
              <a:pathLst>
                <a:path w="152" h="339">
                  <a:moveTo>
                    <a:pt x="152" y="0"/>
                  </a:moveTo>
                  <a:lnTo>
                    <a:pt x="0" y="0"/>
                  </a:lnTo>
                  <a:lnTo>
                    <a:pt x="77" y="339"/>
                  </a:lnTo>
                  <a:lnTo>
                    <a:pt x="152" y="339"/>
                  </a:lnTo>
                  <a:lnTo>
                    <a:pt x="152" y="0"/>
                  </a:lnTo>
                </a:path>
              </a:pathLst>
            </a:custGeom>
            <a:noFill/>
            <a:ln w="9525">
              <a:noFill/>
            </a:ln>
          </p:spPr>
          <p:txBody>
            <a:bodyPr/>
            <a:lstStyle/>
            <a:p>
              <a:endParaRPr lang="zh-CN" altLang="en-US"/>
            </a:p>
          </p:txBody>
        </p:sp>
        <p:sp>
          <p:nvSpPr>
            <p:cNvPr id="19578" name="iSlîḍe"/>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close/>
                </a:path>
              </a:pathLst>
            </a:custGeom>
            <a:solidFill>
              <a:srgbClr val="575F64">
                <a:alpha val="100000"/>
              </a:srgbClr>
            </a:solidFill>
            <a:ln w="9525">
              <a:noFill/>
            </a:ln>
          </p:spPr>
          <p:txBody>
            <a:bodyPr/>
            <a:lstStyle/>
            <a:p>
              <a:endParaRPr lang="zh-CN" altLang="en-US"/>
            </a:p>
          </p:txBody>
        </p:sp>
        <p:sp>
          <p:nvSpPr>
            <p:cNvPr id="19579" name="íṧľïḋê"/>
            <p:cNvSpPr/>
            <p:nvPr/>
          </p:nvSpPr>
          <p:spPr>
            <a:xfrm>
              <a:off x="5739607" y="4141787"/>
              <a:ext cx="374650" cy="538163"/>
            </a:xfrm>
            <a:custGeom>
              <a:avLst/>
              <a:gdLst/>
              <a:ahLst/>
              <a:cxnLst>
                <a:cxn ang="0">
                  <a:pos x="398184688" y="0"/>
                </a:cxn>
                <a:cxn ang="0">
                  <a:pos x="0" y="0"/>
                </a:cxn>
                <a:cxn ang="0">
                  <a:pos x="196572188" y="854334556"/>
                </a:cxn>
                <a:cxn ang="0">
                  <a:pos x="594756875" y="854334556"/>
                </a:cxn>
                <a:cxn ang="0">
                  <a:pos x="398184688" y="0"/>
                </a:cxn>
              </a:cxnLst>
              <a:rect l="0" t="0" r="0" b="0"/>
              <a:pathLst>
                <a:path w="236" h="339">
                  <a:moveTo>
                    <a:pt x="158" y="0"/>
                  </a:moveTo>
                  <a:lnTo>
                    <a:pt x="0" y="0"/>
                  </a:lnTo>
                  <a:lnTo>
                    <a:pt x="78" y="339"/>
                  </a:lnTo>
                  <a:lnTo>
                    <a:pt x="236" y="339"/>
                  </a:lnTo>
                  <a:lnTo>
                    <a:pt x="158" y="0"/>
                  </a:lnTo>
                </a:path>
              </a:pathLst>
            </a:custGeom>
            <a:noFill/>
            <a:ln w="9525">
              <a:noFill/>
            </a:ln>
          </p:spPr>
          <p:txBody>
            <a:bodyPr/>
            <a:lstStyle/>
            <a:p>
              <a:endParaRPr lang="zh-CN" altLang="en-US"/>
            </a:p>
          </p:txBody>
        </p:sp>
        <p:sp>
          <p:nvSpPr>
            <p:cNvPr id="19580" name="îşlïdè"/>
            <p:cNvSpPr/>
            <p:nvPr/>
          </p:nvSpPr>
          <p:spPr>
            <a:xfrm>
              <a:off x="5972969"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81" name="ïṣḷïḑê"/>
            <p:cNvSpPr/>
            <p:nvPr/>
          </p:nvSpPr>
          <p:spPr>
            <a:xfrm>
              <a:off x="3413919" y="3913187"/>
              <a:ext cx="1158875" cy="866775"/>
            </a:xfrm>
            <a:custGeom>
              <a:avLst/>
              <a:gdLst/>
              <a:ahLst/>
              <a:cxnLst>
                <a:cxn ang="0">
                  <a:pos x="0" y="2147483646"/>
                </a:cxn>
                <a:cxn ang="0">
                  <a:pos x="832656250" y="2147483646"/>
                </a:cxn>
                <a:cxn ang="0">
                  <a:pos x="2147483646" y="2147483646"/>
                </a:cxn>
                <a:cxn ang="0">
                  <a:pos x="2147483646" y="2147483646"/>
                </a:cxn>
                <a:cxn ang="0">
                  <a:pos x="2147483646" y="832464396"/>
                </a:cxn>
                <a:cxn ang="0">
                  <a:pos x="2147483646" y="0"/>
                </a:cxn>
                <a:cxn ang="0">
                  <a:pos x="832656250" y="0"/>
                </a:cxn>
                <a:cxn ang="0">
                  <a:pos x="0" y="832464396"/>
                </a:cxn>
                <a:cxn ang="0">
                  <a:pos x="0" y="2147483646"/>
                </a:cxn>
              </a:cxnLst>
              <a:rect l="0" t="0" r="0" b="0"/>
              <a:pathLst>
                <a:path w="254" h="190">
                  <a:moveTo>
                    <a:pt x="0" y="150"/>
                  </a:moveTo>
                  <a:cubicBezTo>
                    <a:pt x="0" y="172"/>
                    <a:pt x="18" y="190"/>
                    <a:pt x="40" y="190"/>
                  </a:cubicBezTo>
                  <a:cubicBezTo>
                    <a:pt x="214" y="190"/>
                    <a:pt x="214" y="190"/>
                    <a:pt x="214" y="190"/>
                  </a:cubicBezTo>
                  <a:cubicBezTo>
                    <a:pt x="236" y="190"/>
                    <a:pt x="254" y="172"/>
                    <a:pt x="254" y="150"/>
                  </a:cubicBezTo>
                  <a:cubicBezTo>
                    <a:pt x="254" y="40"/>
                    <a:pt x="254" y="40"/>
                    <a:pt x="254" y="40"/>
                  </a:cubicBezTo>
                  <a:cubicBezTo>
                    <a:pt x="254" y="18"/>
                    <a:pt x="236" y="0"/>
                    <a:pt x="214" y="0"/>
                  </a:cubicBezTo>
                  <a:cubicBezTo>
                    <a:pt x="40" y="0"/>
                    <a:pt x="40" y="0"/>
                    <a:pt x="40" y="0"/>
                  </a:cubicBezTo>
                  <a:cubicBezTo>
                    <a:pt x="18" y="0"/>
                    <a:pt x="0" y="18"/>
                    <a:pt x="0" y="40"/>
                  </a:cubicBezTo>
                  <a:lnTo>
                    <a:pt x="0" y="150"/>
                  </a:lnTo>
                  <a:close/>
                </a:path>
              </a:pathLst>
            </a:custGeom>
            <a:solidFill>
              <a:srgbClr val="3C4949">
                <a:alpha val="100000"/>
              </a:srgbClr>
            </a:solidFill>
            <a:ln w="9525">
              <a:noFill/>
            </a:ln>
          </p:spPr>
          <p:txBody>
            <a:bodyPr/>
            <a:lstStyle/>
            <a:p>
              <a:endParaRPr lang="zh-CN" altLang="en-US"/>
            </a:p>
          </p:txBody>
        </p:sp>
        <p:sp>
          <p:nvSpPr>
            <p:cNvPr id="19582" name="íślïḓè"/>
            <p:cNvSpPr/>
            <p:nvPr/>
          </p:nvSpPr>
          <p:spPr>
            <a:xfrm>
              <a:off x="4012407" y="4059237"/>
              <a:ext cx="1522413" cy="922338"/>
            </a:xfrm>
            <a:custGeom>
              <a:avLst/>
              <a:gdLst/>
              <a:ahLst/>
              <a:cxnLst>
                <a:cxn ang="0">
                  <a:pos x="623295938" y="2147483646"/>
                </a:cxn>
                <a:cxn ang="0">
                  <a:pos x="955719830" y="2147483646"/>
                </a:cxn>
                <a:cxn ang="0">
                  <a:pos x="2147483646" y="2147483646"/>
                </a:cxn>
                <a:cxn ang="0">
                  <a:pos x="2147483646" y="2147483646"/>
                </a:cxn>
                <a:cxn ang="0">
                  <a:pos x="2147483646" y="2147483646"/>
                </a:cxn>
                <a:cxn ang="0">
                  <a:pos x="2147483646" y="1730433937"/>
                </a:cxn>
                <a:cxn ang="0">
                  <a:pos x="2147483646" y="145939441"/>
                </a:cxn>
                <a:cxn ang="0">
                  <a:pos x="2147483646" y="125090950"/>
                </a:cxn>
                <a:cxn ang="0">
                  <a:pos x="2147483646" y="1772135486"/>
                </a:cxn>
                <a:cxn ang="0">
                  <a:pos x="2147483646" y="1980620402"/>
                </a:cxn>
                <a:cxn ang="0">
                  <a:pos x="207763793" y="1980620402"/>
                </a:cxn>
                <a:cxn ang="0">
                  <a:pos x="41551847" y="2147483646"/>
                </a:cxn>
                <a:cxn ang="0">
                  <a:pos x="623295938" y="2147483646"/>
                </a:cxn>
              </a:cxnLst>
              <a:rect l="0" t="0" r="0" b="0"/>
              <a:pathLst>
                <a:path w="334" h="202">
                  <a:moveTo>
                    <a:pt x="30" y="191"/>
                  </a:moveTo>
                  <a:cubicBezTo>
                    <a:pt x="32" y="197"/>
                    <a:pt x="39" y="202"/>
                    <a:pt x="46" y="202"/>
                  </a:cubicBezTo>
                  <a:cubicBezTo>
                    <a:pt x="322" y="202"/>
                    <a:pt x="322" y="202"/>
                    <a:pt x="322" y="202"/>
                  </a:cubicBezTo>
                  <a:cubicBezTo>
                    <a:pt x="329" y="202"/>
                    <a:pt x="334" y="197"/>
                    <a:pt x="333" y="190"/>
                  </a:cubicBezTo>
                  <a:cubicBezTo>
                    <a:pt x="323" y="107"/>
                    <a:pt x="323" y="107"/>
                    <a:pt x="323" y="107"/>
                  </a:cubicBezTo>
                  <a:cubicBezTo>
                    <a:pt x="322" y="101"/>
                    <a:pt x="320" y="90"/>
                    <a:pt x="319" y="83"/>
                  </a:cubicBezTo>
                  <a:cubicBezTo>
                    <a:pt x="300" y="7"/>
                    <a:pt x="300" y="7"/>
                    <a:pt x="300" y="7"/>
                  </a:cubicBezTo>
                  <a:cubicBezTo>
                    <a:pt x="299" y="1"/>
                    <a:pt x="295" y="0"/>
                    <a:pt x="291" y="6"/>
                  </a:cubicBezTo>
                  <a:cubicBezTo>
                    <a:pt x="241" y="85"/>
                    <a:pt x="241" y="85"/>
                    <a:pt x="241" y="85"/>
                  </a:cubicBezTo>
                  <a:cubicBezTo>
                    <a:pt x="237" y="91"/>
                    <a:pt x="229" y="95"/>
                    <a:pt x="222" y="95"/>
                  </a:cubicBezTo>
                  <a:cubicBezTo>
                    <a:pt x="10" y="95"/>
                    <a:pt x="10" y="95"/>
                    <a:pt x="10" y="95"/>
                  </a:cubicBezTo>
                  <a:cubicBezTo>
                    <a:pt x="3" y="95"/>
                    <a:pt x="0" y="100"/>
                    <a:pt x="2" y="107"/>
                  </a:cubicBezTo>
                  <a:lnTo>
                    <a:pt x="30" y="191"/>
                  </a:lnTo>
                  <a:close/>
                </a:path>
              </a:pathLst>
            </a:custGeom>
            <a:solidFill>
              <a:srgbClr val="3C4949">
                <a:alpha val="100000"/>
              </a:srgbClr>
            </a:solidFill>
            <a:ln w="9525">
              <a:noFill/>
            </a:ln>
          </p:spPr>
          <p:txBody>
            <a:bodyPr/>
            <a:lstStyle/>
            <a:p>
              <a:endParaRPr lang="zh-CN" altLang="en-US"/>
            </a:p>
          </p:txBody>
        </p:sp>
        <p:sp>
          <p:nvSpPr>
            <p:cNvPr id="19583" name="íSļíḍe"/>
            <p:cNvSpPr/>
            <p:nvPr/>
          </p:nvSpPr>
          <p:spPr>
            <a:xfrm>
              <a:off x="3874294" y="3517900"/>
              <a:ext cx="630238" cy="300038"/>
            </a:xfrm>
            <a:custGeom>
              <a:avLst/>
              <a:gdLst/>
              <a:ahLst/>
              <a:cxnLst>
                <a:cxn ang="0">
                  <a:pos x="0" y="1033321780"/>
                </a:cxn>
                <a:cxn ang="0">
                  <a:pos x="333711021" y="1363981840"/>
                </a:cxn>
                <a:cxn ang="0">
                  <a:pos x="2147483646" y="1363981840"/>
                </a:cxn>
                <a:cxn ang="0">
                  <a:pos x="2147483646" y="1033321780"/>
                </a:cxn>
                <a:cxn ang="0">
                  <a:pos x="2147483646" y="909319711"/>
                </a:cxn>
                <a:cxn ang="0">
                  <a:pos x="2147483646" y="516660890"/>
                </a:cxn>
                <a:cxn ang="0">
                  <a:pos x="333711021" y="20666254"/>
                </a:cxn>
                <a:cxn ang="0">
                  <a:pos x="0" y="289327553"/>
                </a:cxn>
                <a:cxn ang="0">
                  <a:pos x="0" y="1033321780"/>
                </a:cxn>
              </a:cxnLst>
              <a:rect l="0" t="0" r="0" b="0"/>
              <a:pathLst>
                <a:path w="138" h="66">
                  <a:moveTo>
                    <a:pt x="0" y="50"/>
                  </a:moveTo>
                  <a:cubicBezTo>
                    <a:pt x="0" y="58"/>
                    <a:pt x="7" y="66"/>
                    <a:pt x="16" y="66"/>
                  </a:cubicBezTo>
                  <a:cubicBezTo>
                    <a:pt x="122" y="66"/>
                    <a:pt x="122" y="66"/>
                    <a:pt x="122" y="66"/>
                  </a:cubicBezTo>
                  <a:cubicBezTo>
                    <a:pt x="131" y="66"/>
                    <a:pt x="138" y="58"/>
                    <a:pt x="138" y="50"/>
                  </a:cubicBezTo>
                  <a:cubicBezTo>
                    <a:pt x="138" y="44"/>
                    <a:pt x="138" y="44"/>
                    <a:pt x="138" y="44"/>
                  </a:cubicBezTo>
                  <a:cubicBezTo>
                    <a:pt x="138" y="35"/>
                    <a:pt x="131" y="26"/>
                    <a:pt x="122" y="25"/>
                  </a:cubicBezTo>
                  <a:cubicBezTo>
                    <a:pt x="16" y="1"/>
                    <a:pt x="16" y="1"/>
                    <a:pt x="16" y="1"/>
                  </a:cubicBezTo>
                  <a:cubicBezTo>
                    <a:pt x="7" y="0"/>
                    <a:pt x="0" y="5"/>
                    <a:pt x="0" y="14"/>
                  </a:cubicBezTo>
                  <a:lnTo>
                    <a:pt x="0" y="50"/>
                  </a:lnTo>
                  <a:close/>
                </a:path>
              </a:pathLst>
            </a:custGeom>
            <a:solidFill>
              <a:srgbClr val="3C4949">
                <a:alpha val="100000"/>
              </a:srgbClr>
            </a:solidFill>
            <a:ln w="9525">
              <a:noFill/>
            </a:ln>
          </p:spPr>
          <p:txBody>
            <a:bodyPr/>
            <a:lstStyle/>
            <a:p>
              <a:endParaRPr lang="zh-CN" altLang="en-US"/>
            </a:p>
          </p:txBody>
        </p:sp>
        <p:sp>
          <p:nvSpPr>
            <p:cNvPr id="19584" name="isļïďè"/>
            <p:cNvSpPr/>
            <p:nvPr/>
          </p:nvSpPr>
          <p:spPr>
            <a:xfrm>
              <a:off x="3177382" y="3822700"/>
              <a:ext cx="1422400" cy="1208088"/>
            </a:xfrm>
            <a:custGeom>
              <a:avLst/>
              <a:gdLst/>
              <a:ahLst/>
              <a:cxnLst>
                <a:cxn ang="0">
                  <a:pos x="685879456" y="0"/>
                </a:cxn>
                <a:cxn ang="0">
                  <a:pos x="2057638369"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4112005" y="2147483646"/>
                </a:cxn>
                <a:cxn ang="0">
                  <a:pos x="1163919831" y="2147483646"/>
                </a:cxn>
                <a:cxn ang="0">
                  <a:pos x="20784364" y="2147483646"/>
                </a:cxn>
                <a:cxn ang="0">
                  <a:pos x="0" y="1039142592"/>
                </a:cxn>
                <a:cxn ang="0">
                  <a:pos x="685879456" y="0"/>
                </a:cxn>
              </a:cxnLst>
              <a:rect l="0" t="0" r="0" b="0"/>
              <a:pathLst>
                <a:path w="312" h="265">
                  <a:moveTo>
                    <a:pt x="33" y="0"/>
                  </a:moveTo>
                  <a:cubicBezTo>
                    <a:pt x="99" y="0"/>
                    <a:pt x="99" y="0"/>
                    <a:pt x="99" y="0"/>
                  </a:cubicBezTo>
                  <a:cubicBezTo>
                    <a:pt x="117" y="0"/>
                    <a:pt x="143" y="15"/>
                    <a:pt x="156" y="33"/>
                  </a:cubicBezTo>
                  <a:cubicBezTo>
                    <a:pt x="294" y="240"/>
                    <a:pt x="294" y="240"/>
                    <a:pt x="294" y="240"/>
                  </a:cubicBezTo>
                  <a:cubicBezTo>
                    <a:pt x="299" y="247"/>
                    <a:pt x="299" y="247"/>
                    <a:pt x="299" y="247"/>
                  </a:cubicBezTo>
                  <a:cubicBezTo>
                    <a:pt x="312" y="265"/>
                    <a:pt x="270" y="244"/>
                    <a:pt x="252" y="244"/>
                  </a:cubicBezTo>
                  <a:cubicBezTo>
                    <a:pt x="130" y="264"/>
                    <a:pt x="130" y="264"/>
                    <a:pt x="130" y="264"/>
                  </a:cubicBezTo>
                  <a:cubicBezTo>
                    <a:pt x="126" y="255"/>
                    <a:pt x="120" y="247"/>
                    <a:pt x="114" y="240"/>
                  </a:cubicBezTo>
                  <a:cubicBezTo>
                    <a:pt x="102" y="224"/>
                    <a:pt x="86" y="213"/>
                    <a:pt x="69" y="210"/>
                  </a:cubicBezTo>
                  <a:cubicBezTo>
                    <a:pt x="65" y="209"/>
                    <a:pt x="60" y="208"/>
                    <a:pt x="56" y="208"/>
                  </a:cubicBezTo>
                  <a:cubicBezTo>
                    <a:pt x="1" y="208"/>
                    <a:pt x="1" y="208"/>
                    <a:pt x="1" y="208"/>
                  </a:cubicBezTo>
                  <a:cubicBezTo>
                    <a:pt x="0" y="50"/>
                    <a:pt x="0" y="50"/>
                    <a:pt x="0" y="50"/>
                  </a:cubicBezTo>
                  <a:cubicBezTo>
                    <a:pt x="0" y="23"/>
                    <a:pt x="15" y="0"/>
                    <a:pt x="33" y="0"/>
                  </a:cubicBezTo>
                  <a:close/>
                </a:path>
              </a:pathLst>
            </a:custGeom>
            <a:solidFill>
              <a:srgbClr val="FFC943">
                <a:alpha val="100000"/>
              </a:srgbClr>
            </a:solidFill>
            <a:ln w="9525">
              <a:noFill/>
            </a:ln>
          </p:spPr>
          <p:txBody>
            <a:bodyPr/>
            <a:lstStyle/>
            <a:p>
              <a:endParaRPr lang="zh-CN" altLang="en-US"/>
            </a:p>
          </p:txBody>
        </p:sp>
        <p:sp>
          <p:nvSpPr>
            <p:cNvPr id="19585" name="ïšľïḑè"/>
            <p:cNvSpPr/>
            <p:nvPr/>
          </p:nvSpPr>
          <p:spPr>
            <a:xfrm>
              <a:off x="4728369" y="1812925"/>
              <a:ext cx="942975" cy="2954338"/>
            </a:xfrm>
            <a:custGeom>
              <a:avLst/>
              <a:gdLst/>
              <a:ahLst/>
              <a:cxnLst>
                <a:cxn ang="0">
                  <a:pos x="2147483646" y="2147483646"/>
                </a:cxn>
                <a:cxn ang="0">
                  <a:pos x="2147483646" y="2147483646"/>
                </a:cxn>
                <a:cxn ang="0">
                  <a:pos x="2147483646" y="2147483646"/>
                </a:cxn>
                <a:cxn ang="0">
                  <a:pos x="415041108" y="831440985"/>
                </a:cxn>
                <a:cxn ang="0">
                  <a:pos x="0" y="415718213"/>
                </a:cxn>
                <a:cxn ang="0">
                  <a:pos x="415041108" y="0"/>
                </a:cxn>
                <a:cxn ang="0">
                  <a:pos x="2147483646" y="2147483646"/>
                </a:cxn>
                <a:cxn ang="0">
                  <a:pos x="2147483646" y="2147483646"/>
                </a:cxn>
                <a:cxn ang="0">
                  <a:pos x="2147483646" y="2147483646"/>
                </a:cxn>
                <a:cxn ang="0">
                  <a:pos x="2147483646" y="2147483646"/>
                </a:cxn>
                <a:cxn ang="0">
                  <a:pos x="2147483646" y="2147483646"/>
                </a:cxn>
              </a:cxnLst>
              <a:rect l="0" t="0" r="0" b="0"/>
              <a:pathLst>
                <a:path w="207" h="648">
                  <a:moveTo>
                    <a:pt x="186" y="648"/>
                  </a:moveTo>
                  <a:cubicBezTo>
                    <a:pt x="176" y="648"/>
                    <a:pt x="167" y="640"/>
                    <a:pt x="166" y="630"/>
                  </a:cubicBezTo>
                  <a:cubicBezTo>
                    <a:pt x="166" y="628"/>
                    <a:pt x="151" y="477"/>
                    <a:pt x="123" y="327"/>
                  </a:cubicBezTo>
                  <a:cubicBezTo>
                    <a:pt x="71" y="48"/>
                    <a:pt x="25" y="40"/>
                    <a:pt x="20" y="40"/>
                  </a:cubicBezTo>
                  <a:cubicBezTo>
                    <a:pt x="9" y="40"/>
                    <a:pt x="0" y="31"/>
                    <a:pt x="0" y="20"/>
                  </a:cubicBezTo>
                  <a:cubicBezTo>
                    <a:pt x="0" y="9"/>
                    <a:pt x="9" y="0"/>
                    <a:pt x="20" y="0"/>
                  </a:cubicBezTo>
                  <a:cubicBezTo>
                    <a:pt x="55" y="0"/>
                    <a:pt x="83" y="34"/>
                    <a:pt x="110" y="108"/>
                  </a:cubicBezTo>
                  <a:cubicBezTo>
                    <a:pt x="128" y="159"/>
                    <a:pt x="146" y="231"/>
                    <a:pt x="163" y="320"/>
                  </a:cubicBezTo>
                  <a:cubicBezTo>
                    <a:pt x="191" y="471"/>
                    <a:pt x="206" y="625"/>
                    <a:pt x="206" y="626"/>
                  </a:cubicBezTo>
                  <a:cubicBezTo>
                    <a:pt x="207" y="637"/>
                    <a:pt x="199" y="647"/>
                    <a:pt x="188" y="648"/>
                  </a:cubicBezTo>
                  <a:cubicBezTo>
                    <a:pt x="188" y="648"/>
                    <a:pt x="187" y="648"/>
                    <a:pt x="186" y="648"/>
                  </a:cubicBezTo>
                  <a:close/>
                </a:path>
              </a:pathLst>
            </a:custGeom>
            <a:solidFill>
              <a:srgbClr val="738086">
                <a:alpha val="100000"/>
              </a:srgbClr>
            </a:solidFill>
            <a:ln w="9525">
              <a:noFill/>
            </a:ln>
          </p:spPr>
          <p:txBody>
            <a:bodyPr/>
            <a:lstStyle/>
            <a:p>
              <a:endParaRPr lang="zh-CN" altLang="en-US"/>
            </a:p>
          </p:txBody>
        </p:sp>
        <p:sp>
          <p:nvSpPr>
            <p:cNvPr id="19586" name="íṡliďê"/>
            <p:cNvSpPr/>
            <p:nvPr/>
          </p:nvSpPr>
          <p:spPr>
            <a:xfrm>
              <a:off x="3391694" y="1812925"/>
              <a:ext cx="2152650" cy="2954338"/>
            </a:xfrm>
            <a:custGeom>
              <a:avLst/>
              <a:gdLst/>
              <a:ahLst/>
              <a:cxnLst>
                <a:cxn ang="0">
                  <a:pos x="2147483646" y="2147483646"/>
                </a:cxn>
                <a:cxn ang="0">
                  <a:pos x="2147483646" y="2147483646"/>
                </a:cxn>
                <a:cxn ang="0">
                  <a:pos x="2147483646" y="2147483646"/>
                </a:cxn>
                <a:cxn ang="0">
                  <a:pos x="2147483646" y="831440985"/>
                </a:cxn>
                <a:cxn ang="0">
                  <a:pos x="415999613" y="831440985"/>
                </a:cxn>
                <a:cxn ang="0">
                  <a:pos x="0" y="415718213"/>
                </a:cxn>
                <a:cxn ang="0">
                  <a:pos x="415999613" y="0"/>
                </a:cxn>
                <a:cxn ang="0">
                  <a:pos x="2147483646" y="0"/>
                </a:cxn>
                <a:cxn ang="0">
                  <a:pos x="2147483646" y="2147483646"/>
                </a:cxn>
                <a:cxn ang="0">
                  <a:pos x="2147483646" y="2147483646"/>
                </a:cxn>
                <a:cxn ang="0">
                  <a:pos x="2147483646" y="2147483646"/>
                </a:cxn>
                <a:cxn ang="0">
                  <a:pos x="2147483646" y="2147483646"/>
                </a:cxn>
                <a:cxn ang="0">
                  <a:pos x="2147483646" y="2147483646"/>
                </a:cxn>
              </a:cxnLst>
              <a:rect l="0" t="0" r="0" b="0"/>
              <a:pathLst>
                <a:path w="472" h="648">
                  <a:moveTo>
                    <a:pt x="451" y="648"/>
                  </a:moveTo>
                  <a:cubicBezTo>
                    <a:pt x="441" y="648"/>
                    <a:pt x="432" y="640"/>
                    <a:pt x="431" y="630"/>
                  </a:cubicBezTo>
                  <a:cubicBezTo>
                    <a:pt x="431" y="628"/>
                    <a:pt x="416" y="477"/>
                    <a:pt x="388" y="327"/>
                  </a:cubicBezTo>
                  <a:cubicBezTo>
                    <a:pt x="336" y="48"/>
                    <a:pt x="290" y="40"/>
                    <a:pt x="285" y="40"/>
                  </a:cubicBezTo>
                  <a:cubicBezTo>
                    <a:pt x="20" y="40"/>
                    <a:pt x="20" y="40"/>
                    <a:pt x="20" y="40"/>
                  </a:cubicBezTo>
                  <a:cubicBezTo>
                    <a:pt x="9" y="40"/>
                    <a:pt x="0" y="31"/>
                    <a:pt x="0" y="20"/>
                  </a:cubicBezTo>
                  <a:cubicBezTo>
                    <a:pt x="0" y="9"/>
                    <a:pt x="9" y="0"/>
                    <a:pt x="20" y="0"/>
                  </a:cubicBezTo>
                  <a:cubicBezTo>
                    <a:pt x="285" y="0"/>
                    <a:pt x="285" y="0"/>
                    <a:pt x="285" y="0"/>
                  </a:cubicBezTo>
                  <a:cubicBezTo>
                    <a:pt x="319" y="0"/>
                    <a:pt x="348" y="34"/>
                    <a:pt x="374" y="108"/>
                  </a:cubicBezTo>
                  <a:cubicBezTo>
                    <a:pt x="393" y="159"/>
                    <a:pt x="411" y="231"/>
                    <a:pt x="427" y="320"/>
                  </a:cubicBezTo>
                  <a:cubicBezTo>
                    <a:pt x="455" y="471"/>
                    <a:pt x="471" y="625"/>
                    <a:pt x="471" y="626"/>
                  </a:cubicBezTo>
                  <a:cubicBezTo>
                    <a:pt x="472" y="637"/>
                    <a:pt x="464" y="647"/>
                    <a:pt x="453" y="648"/>
                  </a:cubicBezTo>
                  <a:cubicBezTo>
                    <a:pt x="452" y="648"/>
                    <a:pt x="452" y="648"/>
                    <a:pt x="451" y="648"/>
                  </a:cubicBezTo>
                  <a:close/>
                </a:path>
              </a:pathLst>
            </a:custGeom>
            <a:solidFill>
              <a:srgbClr val="3C4949">
                <a:alpha val="100000"/>
              </a:srgbClr>
            </a:solidFill>
            <a:ln w="9525">
              <a:noFill/>
            </a:ln>
          </p:spPr>
          <p:txBody>
            <a:bodyPr/>
            <a:lstStyle/>
            <a:p>
              <a:endParaRPr lang="zh-CN" altLang="en-US"/>
            </a:p>
          </p:txBody>
        </p:sp>
        <p:sp>
          <p:nvSpPr>
            <p:cNvPr id="19587" name="iśļíḋe"/>
            <p:cNvSpPr/>
            <p:nvPr/>
          </p:nvSpPr>
          <p:spPr>
            <a:xfrm>
              <a:off x="3472657" y="1935162"/>
              <a:ext cx="192088" cy="387350"/>
            </a:xfrm>
            <a:prstGeom prst="rect">
              <a:avLst/>
            </a:prstGeom>
            <a:solidFill>
              <a:srgbClr val="3C4949"/>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88" name="ïṥ1iḍe"/>
            <p:cNvSpPr/>
            <p:nvPr/>
          </p:nvSpPr>
          <p:spPr>
            <a:xfrm>
              <a:off x="3569494" y="4643437"/>
              <a:ext cx="2157413" cy="747713"/>
            </a:xfrm>
            <a:custGeom>
              <a:avLst/>
              <a:gdLst/>
              <a:ahLst/>
              <a:cxnLst>
                <a:cxn ang="0">
                  <a:pos x="0" y="1247194402"/>
                </a:cxn>
                <a:cxn ang="0">
                  <a:pos x="332861915" y="1746069428"/>
                </a:cxn>
                <a:cxn ang="0">
                  <a:pos x="748941590" y="2147483646"/>
                </a:cxn>
                <a:cxn ang="0">
                  <a:pos x="2147483646" y="2147483646"/>
                </a:cxn>
                <a:cxn ang="0">
                  <a:pos x="2147483646" y="2147483646"/>
                </a:cxn>
                <a:cxn ang="0">
                  <a:pos x="2147483646" y="1850001535"/>
                </a:cxn>
                <a:cxn ang="0">
                  <a:pos x="2147483646" y="1850001535"/>
                </a:cxn>
                <a:cxn ang="0">
                  <a:pos x="2147483646" y="0"/>
                </a:cxn>
                <a:cxn ang="0">
                  <a:pos x="2147483646" y="0"/>
                </a:cxn>
                <a:cxn ang="0">
                  <a:pos x="2147483646" y="1247194402"/>
                </a:cxn>
                <a:cxn ang="0">
                  <a:pos x="0" y="1247194402"/>
                </a:cxn>
              </a:cxnLst>
              <a:rect l="0" t="0" r="0" b="0"/>
              <a:pathLst>
                <a:path w="473" h="164">
                  <a:moveTo>
                    <a:pt x="0" y="60"/>
                  </a:moveTo>
                  <a:cubicBezTo>
                    <a:pt x="6" y="67"/>
                    <a:pt x="11" y="75"/>
                    <a:pt x="16" y="84"/>
                  </a:cubicBezTo>
                  <a:cubicBezTo>
                    <a:pt x="27" y="107"/>
                    <a:pt x="35" y="134"/>
                    <a:pt x="36" y="164"/>
                  </a:cubicBezTo>
                  <a:cubicBezTo>
                    <a:pt x="368" y="164"/>
                    <a:pt x="368" y="164"/>
                    <a:pt x="368" y="164"/>
                  </a:cubicBezTo>
                  <a:cubicBezTo>
                    <a:pt x="368" y="162"/>
                    <a:pt x="368" y="159"/>
                    <a:pt x="368" y="157"/>
                  </a:cubicBezTo>
                  <a:cubicBezTo>
                    <a:pt x="368" y="70"/>
                    <a:pt x="414" y="89"/>
                    <a:pt x="470" y="89"/>
                  </a:cubicBezTo>
                  <a:cubicBezTo>
                    <a:pt x="471" y="89"/>
                    <a:pt x="472" y="89"/>
                    <a:pt x="473" y="89"/>
                  </a:cubicBezTo>
                  <a:cubicBezTo>
                    <a:pt x="473" y="0"/>
                    <a:pt x="473" y="0"/>
                    <a:pt x="473" y="0"/>
                  </a:cubicBezTo>
                  <a:cubicBezTo>
                    <a:pt x="377" y="0"/>
                    <a:pt x="377" y="0"/>
                    <a:pt x="377" y="0"/>
                  </a:cubicBezTo>
                  <a:cubicBezTo>
                    <a:pt x="320" y="60"/>
                    <a:pt x="320" y="60"/>
                    <a:pt x="320" y="60"/>
                  </a:cubicBezTo>
                  <a:lnTo>
                    <a:pt x="0" y="60"/>
                  </a:lnTo>
                  <a:close/>
                </a:path>
              </a:pathLst>
            </a:custGeom>
            <a:solidFill>
              <a:srgbClr val="F5A838">
                <a:alpha val="100000"/>
              </a:srgbClr>
            </a:solidFill>
            <a:ln w="9525">
              <a:noFill/>
            </a:ln>
          </p:spPr>
          <p:txBody>
            <a:bodyPr/>
            <a:lstStyle/>
            <a:p>
              <a:endParaRPr lang="zh-CN" altLang="en-US"/>
            </a:p>
          </p:txBody>
        </p:sp>
        <p:sp>
          <p:nvSpPr>
            <p:cNvPr id="19589" name="íṡļiďê"/>
            <p:cNvSpPr/>
            <p:nvPr/>
          </p:nvSpPr>
          <p:spPr>
            <a:xfrm>
              <a:off x="3048794" y="3822700"/>
              <a:ext cx="1423988" cy="1208088"/>
            </a:xfrm>
            <a:custGeom>
              <a:avLst/>
              <a:gdLst/>
              <a:ahLst/>
              <a:cxnLst>
                <a:cxn ang="0">
                  <a:pos x="666581562" y="0"/>
                </a:cxn>
                <a:cxn ang="0">
                  <a:pos x="2062235852" y="0"/>
                </a:cxn>
                <a:cxn ang="0">
                  <a:pos x="2147483646" y="685833837"/>
                </a:cxn>
                <a:cxn ang="0">
                  <a:pos x="2147483646" y="2147483646"/>
                </a:cxn>
                <a:cxn ang="0">
                  <a:pos x="2147483646" y="2147483646"/>
                </a:cxn>
                <a:cxn ang="0">
                  <a:pos x="2147483646" y="2147483646"/>
                </a:cxn>
                <a:cxn ang="0">
                  <a:pos x="2147483646" y="2147483646"/>
                </a:cxn>
                <a:cxn ang="0">
                  <a:pos x="2147483646" y="2147483646"/>
                </a:cxn>
                <a:cxn ang="0">
                  <a:pos x="1437315067" y="2147483646"/>
                </a:cxn>
                <a:cxn ang="0">
                  <a:pos x="1166520016" y="2147483646"/>
                </a:cxn>
                <a:cxn ang="0">
                  <a:pos x="0" y="2147483646"/>
                </a:cxn>
                <a:cxn ang="0">
                  <a:pos x="0" y="1039142592"/>
                </a:cxn>
                <a:cxn ang="0">
                  <a:pos x="666581562" y="0"/>
                </a:cxn>
              </a:cxnLst>
              <a:rect l="0" t="0" r="0" b="0"/>
              <a:pathLst>
                <a:path w="312" h="265">
                  <a:moveTo>
                    <a:pt x="32" y="0"/>
                  </a:moveTo>
                  <a:cubicBezTo>
                    <a:pt x="99" y="0"/>
                    <a:pt x="99" y="0"/>
                    <a:pt x="99" y="0"/>
                  </a:cubicBezTo>
                  <a:cubicBezTo>
                    <a:pt x="117" y="0"/>
                    <a:pt x="142" y="15"/>
                    <a:pt x="156" y="33"/>
                  </a:cubicBezTo>
                  <a:cubicBezTo>
                    <a:pt x="294" y="240"/>
                    <a:pt x="294" y="240"/>
                    <a:pt x="294" y="240"/>
                  </a:cubicBezTo>
                  <a:cubicBezTo>
                    <a:pt x="298" y="247"/>
                    <a:pt x="298" y="247"/>
                    <a:pt x="298" y="247"/>
                  </a:cubicBezTo>
                  <a:cubicBezTo>
                    <a:pt x="312" y="265"/>
                    <a:pt x="269" y="244"/>
                    <a:pt x="252" y="244"/>
                  </a:cubicBezTo>
                  <a:cubicBezTo>
                    <a:pt x="130" y="264"/>
                    <a:pt x="130" y="264"/>
                    <a:pt x="130" y="264"/>
                  </a:cubicBezTo>
                  <a:cubicBezTo>
                    <a:pt x="125" y="255"/>
                    <a:pt x="120" y="247"/>
                    <a:pt x="114" y="240"/>
                  </a:cubicBezTo>
                  <a:cubicBezTo>
                    <a:pt x="101" y="224"/>
                    <a:pt x="86" y="213"/>
                    <a:pt x="69" y="210"/>
                  </a:cubicBezTo>
                  <a:cubicBezTo>
                    <a:pt x="64" y="209"/>
                    <a:pt x="60" y="208"/>
                    <a:pt x="56" y="208"/>
                  </a:cubicBezTo>
                  <a:cubicBezTo>
                    <a:pt x="0" y="208"/>
                    <a:pt x="0" y="208"/>
                    <a:pt x="0" y="208"/>
                  </a:cubicBezTo>
                  <a:cubicBezTo>
                    <a:pt x="0" y="50"/>
                    <a:pt x="0" y="50"/>
                    <a:pt x="0" y="50"/>
                  </a:cubicBezTo>
                  <a:cubicBezTo>
                    <a:pt x="0" y="23"/>
                    <a:pt x="15" y="0"/>
                    <a:pt x="32" y="0"/>
                  </a:cubicBezTo>
                  <a:close/>
                </a:path>
              </a:pathLst>
            </a:custGeom>
            <a:solidFill>
              <a:srgbClr val="F5A838">
                <a:alpha val="100000"/>
              </a:srgbClr>
            </a:solidFill>
            <a:ln w="9525">
              <a:noFill/>
            </a:ln>
          </p:spPr>
          <p:txBody>
            <a:bodyPr/>
            <a:lstStyle/>
            <a:p>
              <a:endParaRPr lang="zh-CN" altLang="en-US"/>
            </a:p>
          </p:txBody>
        </p:sp>
        <p:sp>
          <p:nvSpPr>
            <p:cNvPr id="19590" name="îşḷíďé"/>
            <p:cNvSpPr/>
            <p:nvPr/>
          </p:nvSpPr>
          <p:spPr>
            <a:xfrm>
              <a:off x="4906169" y="4660900"/>
              <a:ext cx="820738" cy="781050"/>
            </a:xfrm>
            <a:custGeom>
              <a:avLst/>
              <a:gdLst/>
              <a:ahLst/>
              <a:cxnLst>
                <a:cxn ang="0">
                  <a:pos x="0" y="2147483646"/>
                </a:cxn>
                <a:cxn ang="0">
                  <a:pos x="1684026706" y="20864540"/>
                </a:cxn>
                <a:cxn ang="0">
                  <a:pos x="1954304848" y="0"/>
                </a:cxn>
                <a:cxn ang="0">
                  <a:pos x="2147483646" y="0"/>
                </a:cxn>
                <a:cxn ang="0">
                  <a:pos x="2147483646" y="2147483646"/>
                </a:cxn>
                <a:cxn ang="0">
                  <a:pos x="0" y="2147483646"/>
                </a:cxn>
              </a:cxnLst>
              <a:rect l="0" t="0" r="0" b="0"/>
              <a:pathLst>
                <a:path w="180" h="171">
                  <a:moveTo>
                    <a:pt x="0" y="171"/>
                  </a:moveTo>
                  <a:cubicBezTo>
                    <a:pt x="2" y="89"/>
                    <a:pt x="37" y="12"/>
                    <a:pt x="81" y="1"/>
                  </a:cubicBezTo>
                  <a:cubicBezTo>
                    <a:pt x="85" y="0"/>
                    <a:pt x="89" y="0"/>
                    <a:pt x="94" y="0"/>
                  </a:cubicBezTo>
                  <a:cubicBezTo>
                    <a:pt x="180" y="0"/>
                    <a:pt x="180" y="0"/>
                    <a:pt x="180" y="0"/>
                  </a:cubicBezTo>
                  <a:cubicBezTo>
                    <a:pt x="180" y="160"/>
                    <a:pt x="180" y="160"/>
                    <a:pt x="180" y="160"/>
                  </a:cubicBezTo>
                  <a:lnTo>
                    <a:pt x="0" y="171"/>
                  </a:lnTo>
                  <a:close/>
                </a:path>
              </a:pathLst>
            </a:custGeom>
            <a:solidFill>
              <a:srgbClr val="8D7120">
                <a:alpha val="100000"/>
              </a:srgbClr>
            </a:solidFill>
            <a:ln w="9525">
              <a:noFill/>
            </a:ln>
          </p:spPr>
          <p:txBody>
            <a:bodyPr/>
            <a:lstStyle/>
            <a:p>
              <a:endParaRPr lang="zh-CN" altLang="en-US"/>
            </a:p>
          </p:txBody>
        </p:sp>
        <p:sp>
          <p:nvSpPr>
            <p:cNvPr id="19591" name="íṣḷiḍè"/>
            <p:cNvSpPr/>
            <p:nvPr/>
          </p:nvSpPr>
          <p:spPr>
            <a:xfrm>
              <a:off x="4828382" y="4560887"/>
              <a:ext cx="674688" cy="876300"/>
            </a:xfrm>
            <a:custGeom>
              <a:avLst/>
              <a:gdLst/>
              <a:ahLst/>
              <a:cxnLst>
                <a:cxn ang="0">
                  <a:pos x="332507216" y="2147483646"/>
                </a:cxn>
                <a:cxn ang="0">
                  <a:pos x="0" y="2147483646"/>
                </a:cxn>
                <a:cxn ang="0">
                  <a:pos x="0" y="2147483646"/>
                </a:cxn>
                <a:cxn ang="0">
                  <a:pos x="0" y="2147483646"/>
                </a:cxn>
                <a:cxn ang="0">
                  <a:pos x="1953486165" y="41660763"/>
                </a:cxn>
                <a:cxn ang="0">
                  <a:pos x="2147483646" y="0"/>
                </a:cxn>
                <a:cxn ang="0">
                  <a:pos x="2147483646" y="0"/>
                </a:cxn>
                <a:cxn ang="0">
                  <a:pos x="2147483646" y="0"/>
                </a:cxn>
                <a:cxn ang="0">
                  <a:pos x="2147483646" y="333290664"/>
                </a:cxn>
                <a:cxn ang="0">
                  <a:pos x="2147483646" y="687411709"/>
                </a:cxn>
                <a:cxn ang="0">
                  <a:pos x="2147483646" y="687411709"/>
                </a:cxn>
                <a:cxn ang="0">
                  <a:pos x="2147483646" y="687411709"/>
                </a:cxn>
                <a:cxn ang="0">
                  <a:pos x="2098958927" y="708242091"/>
                </a:cxn>
                <a:cxn ang="0">
                  <a:pos x="665014433" y="2147483646"/>
                </a:cxn>
                <a:cxn ang="0">
                  <a:pos x="665014433" y="2147483646"/>
                </a:cxn>
                <a:cxn ang="0">
                  <a:pos x="332507216" y="2147483646"/>
                </a:cxn>
              </a:cxnLst>
              <a:rect l="0" t="0" r="0" b="0"/>
              <a:pathLst>
                <a:path w="148" h="192">
                  <a:moveTo>
                    <a:pt x="16" y="192"/>
                  </a:moveTo>
                  <a:cubicBezTo>
                    <a:pt x="7" y="192"/>
                    <a:pt x="0" y="185"/>
                    <a:pt x="0" y="176"/>
                  </a:cubicBezTo>
                  <a:cubicBezTo>
                    <a:pt x="0" y="153"/>
                    <a:pt x="0" y="153"/>
                    <a:pt x="0" y="153"/>
                  </a:cubicBezTo>
                  <a:cubicBezTo>
                    <a:pt x="0" y="152"/>
                    <a:pt x="0" y="152"/>
                    <a:pt x="0" y="152"/>
                  </a:cubicBezTo>
                  <a:cubicBezTo>
                    <a:pt x="3" y="75"/>
                    <a:pt x="42" y="13"/>
                    <a:pt x="94" y="2"/>
                  </a:cubicBezTo>
                  <a:cubicBezTo>
                    <a:pt x="98" y="1"/>
                    <a:pt x="102" y="1"/>
                    <a:pt x="107" y="0"/>
                  </a:cubicBezTo>
                  <a:cubicBezTo>
                    <a:pt x="108" y="0"/>
                    <a:pt x="109" y="0"/>
                    <a:pt x="110" y="0"/>
                  </a:cubicBezTo>
                  <a:cubicBezTo>
                    <a:pt x="132" y="0"/>
                    <a:pt x="132" y="0"/>
                    <a:pt x="132" y="0"/>
                  </a:cubicBezTo>
                  <a:cubicBezTo>
                    <a:pt x="141" y="0"/>
                    <a:pt x="148" y="8"/>
                    <a:pt x="148" y="16"/>
                  </a:cubicBezTo>
                  <a:cubicBezTo>
                    <a:pt x="148" y="25"/>
                    <a:pt x="141" y="33"/>
                    <a:pt x="132" y="33"/>
                  </a:cubicBezTo>
                  <a:cubicBezTo>
                    <a:pt x="110" y="33"/>
                    <a:pt x="110" y="33"/>
                    <a:pt x="110" y="33"/>
                  </a:cubicBezTo>
                  <a:cubicBezTo>
                    <a:pt x="110" y="33"/>
                    <a:pt x="109" y="33"/>
                    <a:pt x="109" y="33"/>
                  </a:cubicBezTo>
                  <a:cubicBezTo>
                    <a:pt x="106" y="33"/>
                    <a:pt x="103" y="33"/>
                    <a:pt x="101" y="34"/>
                  </a:cubicBezTo>
                  <a:cubicBezTo>
                    <a:pt x="64" y="41"/>
                    <a:pt x="35" y="92"/>
                    <a:pt x="32" y="153"/>
                  </a:cubicBezTo>
                  <a:cubicBezTo>
                    <a:pt x="32" y="176"/>
                    <a:pt x="32" y="176"/>
                    <a:pt x="32" y="176"/>
                  </a:cubicBezTo>
                  <a:cubicBezTo>
                    <a:pt x="32" y="185"/>
                    <a:pt x="25" y="192"/>
                    <a:pt x="16" y="192"/>
                  </a:cubicBezTo>
                  <a:close/>
                </a:path>
              </a:pathLst>
            </a:custGeom>
            <a:solidFill>
              <a:srgbClr val="3B3F42">
                <a:alpha val="100000"/>
              </a:srgbClr>
            </a:solidFill>
            <a:ln w="9525">
              <a:noFill/>
            </a:ln>
          </p:spPr>
          <p:txBody>
            <a:bodyPr/>
            <a:lstStyle/>
            <a:p>
              <a:endParaRPr lang="zh-CN" altLang="en-US"/>
            </a:p>
          </p:txBody>
        </p:sp>
        <p:sp>
          <p:nvSpPr>
            <p:cNvPr id="19592" name="ïś1îḋe"/>
            <p:cNvSpPr/>
            <p:nvPr/>
          </p:nvSpPr>
          <p:spPr>
            <a:xfrm>
              <a:off x="5357019" y="4560887"/>
              <a:ext cx="415925" cy="150813"/>
            </a:xfrm>
            <a:custGeom>
              <a:avLst/>
              <a:gdLst/>
              <a:ahLst/>
              <a:cxnLst>
                <a:cxn ang="0">
                  <a:pos x="1545892672" y="689229120"/>
                </a:cxn>
                <a:cxn ang="0">
                  <a:pos x="334248299" y="689229120"/>
                </a:cxn>
                <a:cxn ang="0">
                  <a:pos x="0" y="334169617"/>
                </a:cxn>
                <a:cxn ang="0">
                  <a:pos x="334248299" y="0"/>
                </a:cxn>
                <a:cxn ang="0">
                  <a:pos x="1545892672" y="0"/>
                </a:cxn>
                <a:cxn ang="0">
                  <a:pos x="1901028633" y="334169617"/>
                </a:cxn>
                <a:cxn ang="0">
                  <a:pos x="1545892672" y="689229120"/>
                </a:cxn>
              </a:cxnLst>
              <a:rect l="0" t="0" r="0" b="0"/>
              <a:pathLst>
                <a:path w="91" h="33">
                  <a:moveTo>
                    <a:pt x="74" y="33"/>
                  </a:moveTo>
                  <a:cubicBezTo>
                    <a:pt x="16" y="33"/>
                    <a:pt x="16" y="33"/>
                    <a:pt x="16" y="33"/>
                  </a:cubicBezTo>
                  <a:cubicBezTo>
                    <a:pt x="7" y="33"/>
                    <a:pt x="0" y="25"/>
                    <a:pt x="0" y="16"/>
                  </a:cubicBezTo>
                  <a:cubicBezTo>
                    <a:pt x="0" y="8"/>
                    <a:pt x="7" y="0"/>
                    <a:pt x="16" y="0"/>
                  </a:cubicBezTo>
                  <a:cubicBezTo>
                    <a:pt x="74" y="0"/>
                    <a:pt x="74" y="0"/>
                    <a:pt x="74" y="0"/>
                  </a:cubicBezTo>
                  <a:cubicBezTo>
                    <a:pt x="83" y="0"/>
                    <a:pt x="91" y="8"/>
                    <a:pt x="91" y="16"/>
                  </a:cubicBezTo>
                  <a:cubicBezTo>
                    <a:pt x="91" y="25"/>
                    <a:pt x="83" y="33"/>
                    <a:pt x="74" y="33"/>
                  </a:cubicBezTo>
                  <a:close/>
                </a:path>
              </a:pathLst>
            </a:custGeom>
            <a:solidFill>
              <a:srgbClr val="485959">
                <a:alpha val="100000"/>
              </a:srgbClr>
            </a:solidFill>
            <a:ln w="9525">
              <a:noFill/>
            </a:ln>
          </p:spPr>
          <p:txBody>
            <a:bodyPr/>
            <a:lstStyle/>
            <a:p>
              <a:endParaRPr lang="zh-CN" altLang="en-US"/>
            </a:p>
          </p:txBody>
        </p:sp>
        <p:sp>
          <p:nvSpPr>
            <p:cNvPr id="19593" name="îšḻídè"/>
            <p:cNvSpPr/>
            <p:nvPr/>
          </p:nvSpPr>
          <p:spPr>
            <a:xfrm>
              <a:off x="5622132" y="4560887"/>
              <a:ext cx="263525" cy="150813"/>
            </a:xfrm>
            <a:custGeom>
              <a:avLst/>
              <a:gdLst/>
              <a:ahLst/>
              <a:cxnLst>
                <a:cxn ang="0">
                  <a:pos x="867033598" y="689229120"/>
                </a:cxn>
                <a:cxn ang="0">
                  <a:pos x="330301326" y="689229120"/>
                </a:cxn>
                <a:cxn ang="0">
                  <a:pos x="0" y="334169617"/>
                </a:cxn>
                <a:cxn ang="0">
                  <a:pos x="330301326" y="0"/>
                </a:cxn>
                <a:cxn ang="0">
                  <a:pos x="867033598" y="0"/>
                </a:cxn>
                <a:cxn ang="0">
                  <a:pos x="1197334925" y="334169617"/>
                </a:cxn>
                <a:cxn ang="0">
                  <a:pos x="867033598" y="689229120"/>
                </a:cxn>
              </a:cxnLst>
              <a:rect l="0" t="0" r="0" b="0"/>
              <a:pathLst>
                <a:path w="58" h="33">
                  <a:moveTo>
                    <a:pt x="42" y="33"/>
                  </a:moveTo>
                  <a:cubicBezTo>
                    <a:pt x="16" y="33"/>
                    <a:pt x="16" y="33"/>
                    <a:pt x="16" y="33"/>
                  </a:cubicBezTo>
                  <a:cubicBezTo>
                    <a:pt x="8" y="33"/>
                    <a:pt x="0" y="25"/>
                    <a:pt x="0" y="16"/>
                  </a:cubicBezTo>
                  <a:cubicBezTo>
                    <a:pt x="0" y="8"/>
                    <a:pt x="8" y="0"/>
                    <a:pt x="16" y="0"/>
                  </a:cubicBezTo>
                  <a:cubicBezTo>
                    <a:pt x="42" y="0"/>
                    <a:pt x="42" y="0"/>
                    <a:pt x="42" y="0"/>
                  </a:cubicBezTo>
                  <a:cubicBezTo>
                    <a:pt x="51" y="0"/>
                    <a:pt x="58" y="8"/>
                    <a:pt x="58" y="16"/>
                  </a:cubicBezTo>
                  <a:cubicBezTo>
                    <a:pt x="58" y="25"/>
                    <a:pt x="51" y="33"/>
                    <a:pt x="42" y="33"/>
                  </a:cubicBezTo>
                  <a:close/>
                </a:path>
              </a:pathLst>
            </a:custGeom>
            <a:solidFill>
              <a:srgbClr val="3C4949">
                <a:alpha val="100000"/>
              </a:srgbClr>
            </a:solidFill>
            <a:ln w="9525">
              <a:noFill/>
            </a:ln>
          </p:spPr>
          <p:txBody>
            <a:bodyPr/>
            <a:lstStyle/>
            <a:p>
              <a:endParaRPr lang="zh-CN" altLang="en-US"/>
            </a:p>
          </p:txBody>
        </p:sp>
        <p:sp>
          <p:nvSpPr>
            <p:cNvPr id="19594" name="íŝļíḑe"/>
            <p:cNvSpPr/>
            <p:nvPr/>
          </p:nvSpPr>
          <p:spPr>
            <a:xfrm>
              <a:off x="5398294" y="4799012"/>
              <a:ext cx="652463" cy="1120775"/>
            </a:xfrm>
            <a:custGeom>
              <a:avLst/>
              <a:gdLst/>
              <a:ahLst/>
              <a:cxnLst>
                <a:cxn ang="0">
                  <a:pos x="1311537321" y="0"/>
                </a:cxn>
                <a:cxn ang="0">
                  <a:pos x="1373991262" y="0"/>
                </a:cxn>
                <a:cxn ang="0">
                  <a:pos x="2147483646" y="2147483646"/>
                </a:cxn>
                <a:cxn ang="0">
                  <a:pos x="1311537321" y="2147483646"/>
                </a:cxn>
                <a:cxn ang="0">
                  <a:pos x="0" y="2147483646"/>
                </a:cxn>
                <a:cxn ang="0">
                  <a:pos x="0" y="0"/>
                </a:cxn>
                <a:cxn ang="0">
                  <a:pos x="1311537321" y="0"/>
                </a:cxn>
              </a:cxnLst>
              <a:rect l="0" t="0" r="0" b="0"/>
              <a:pathLst>
                <a:path w="143" h="246">
                  <a:moveTo>
                    <a:pt x="63" y="0"/>
                  </a:moveTo>
                  <a:cubicBezTo>
                    <a:pt x="64" y="0"/>
                    <a:pt x="65" y="0"/>
                    <a:pt x="66" y="0"/>
                  </a:cubicBezTo>
                  <a:cubicBezTo>
                    <a:pt x="108" y="2"/>
                    <a:pt x="143" y="56"/>
                    <a:pt x="143" y="123"/>
                  </a:cubicBezTo>
                  <a:cubicBezTo>
                    <a:pt x="143" y="191"/>
                    <a:pt x="107" y="246"/>
                    <a:pt x="63" y="246"/>
                  </a:cubicBezTo>
                  <a:cubicBezTo>
                    <a:pt x="0" y="246"/>
                    <a:pt x="0" y="246"/>
                    <a:pt x="0" y="246"/>
                  </a:cubicBezTo>
                  <a:cubicBezTo>
                    <a:pt x="0" y="0"/>
                    <a:pt x="0" y="0"/>
                    <a:pt x="0" y="0"/>
                  </a:cubicBezTo>
                  <a:lnTo>
                    <a:pt x="63" y="0"/>
                  </a:lnTo>
                  <a:close/>
                </a:path>
              </a:pathLst>
            </a:custGeom>
            <a:solidFill>
              <a:srgbClr val="333332">
                <a:alpha val="100000"/>
              </a:srgbClr>
            </a:solidFill>
            <a:ln w="9525">
              <a:noFill/>
            </a:ln>
          </p:spPr>
          <p:txBody>
            <a:bodyPr/>
            <a:lstStyle/>
            <a:p>
              <a:endParaRPr lang="zh-CN" altLang="en-US"/>
            </a:p>
          </p:txBody>
        </p:sp>
        <p:sp>
          <p:nvSpPr>
            <p:cNvPr id="19595" name="îṡļíḍê"/>
            <p:cNvSpPr/>
            <p:nvPr/>
          </p:nvSpPr>
          <p:spPr>
            <a:xfrm>
              <a:off x="5137944" y="4899025"/>
              <a:ext cx="525463" cy="915988"/>
            </a:xfrm>
            <a:custGeom>
              <a:avLst/>
              <a:gdLst/>
              <a:ahLst/>
              <a:cxnLst>
                <a:cxn ang="0">
                  <a:pos x="1190045756" y="2147483646"/>
                </a:cxn>
                <a:cxn ang="0">
                  <a:pos x="0" y="2147483646"/>
                </a:cxn>
                <a:cxn ang="0">
                  <a:pos x="0" y="2097535048"/>
                </a:cxn>
                <a:cxn ang="0">
                  <a:pos x="1190045756" y="0"/>
                </a:cxn>
                <a:cxn ang="0">
                  <a:pos x="1231799503" y="0"/>
                </a:cxn>
                <a:cxn ang="0">
                  <a:pos x="2147483646" y="2097535048"/>
                </a:cxn>
                <a:cxn ang="0">
                  <a:pos x="1190045756" y="2147483646"/>
                </a:cxn>
              </a:cxnLst>
              <a:rect l="0" t="0" r="0" b="0"/>
              <a:pathLst>
                <a:path w="115" h="201">
                  <a:moveTo>
                    <a:pt x="57" y="201"/>
                  </a:moveTo>
                  <a:cubicBezTo>
                    <a:pt x="28" y="201"/>
                    <a:pt x="2" y="158"/>
                    <a:pt x="0" y="108"/>
                  </a:cubicBezTo>
                  <a:cubicBezTo>
                    <a:pt x="0" y="105"/>
                    <a:pt x="0" y="103"/>
                    <a:pt x="0" y="101"/>
                  </a:cubicBezTo>
                  <a:cubicBezTo>
                    <a:pt x="0" y="47"/>
                    <a:pt x="27" y="0"/>
                    <a:pt x="57" y="0"/>
                  </a:cubicBezTo>
                  <a:cubicBezTo>
                    <a:pt x="58" y="0"/>
                    <a:pt x="58" y="0"/>
                    <a:pt x="59" y="0"/>
                  </a:cubicBezTo>
                  <a:cubicBezTo>
                    <a:pt x="86" y="2"/>
                    <a:pt x="115" y="42"/>
                    <a:pt x="115" y="101"/>
                  </a:cubicBezTo>
                  <a:cubicBezTo>
                    <a:pt x="115" y="154"/>
                    <a:pt x="88" y="201"/>
                    <a:pt x="57" y="201"/>
                  </a:cubicBezTo>
                  <a:close/>
                </a:path>
              </a:pathLst>
            </a:custGeom>
            <a:solidFill>
              <a:srgbClr val="BCBDBF">
                <a:alpha val="100000"/>
              </a:srgbClr>
            </a:solidFill>
            <a:ln w="9525">
              <a:noFill/>
            </a:ln>
          </p:spPr>
          <p:txBody>
            <a:bodyPr/>
            <a:lstStyle/>
            <a:p>
              <a:endParaRPr lang="zh-CN" altLang="en-US"/>
            </a:p>
          </p:txBody>
        </p:sp>
        <p:sp>
          <p:nvSpPr>
            <p:cNvPr id="19596" name="iṧľïḓé"/>
            <p:cNvSpPr/>
            <p:nvPr/>
          </p:nvSpPr>
          <p:spPr>
            <a:xfrm>
              <a:off x="5037932" y="4799012"/>
              <a:ext cx="725488" cy="1120775"/>
            </a:xfrm>
            <a:custGeom>
              <a:avLst/>
              <a:gdLst/>
              <a:ahLst/>
              <a:cxnLst>
                <a:cxn ang="0">
                  <a:pos x="1644726924" y="913313169"/>
                </a:cxn>
                <a:cxn ang="0">
                  <a:pos x="1665542498" y="913313169"/>
                </a:cxn>
                <a:cxn ang="0">
                  <a:pos x="2061111408" y="1266184166"/>
                </a:cxn>
                <a:cxn ang="0">
                  <a:pos x="2147483646" y="2147483646"/>
                </a:cxn>
                <a:cxn ang="0">
                  <a:pos x="1644726924" y="2147483646"/>
                </a:cxn>
                <a:cxn ang="0">
                  <a:pos x="916049515" y="2147483646"/>
                </a:cxn>
                <a:cxn ang="0">
                  <a:pos x="916049515" y="2147483646"/>
                </a:cxn>
                <a:cxn ang="0">
                  <a:pos x="1644726924" y="913313169"/>
                </a:cxn>
                <a:cxn ang="0">
                  <a:pos x="1644726924" y="0"/>
                </a:cxn>
                <a:cxn ang="0">
                  <a:pos x="0" y="2147483646"/>
                </a:cxn>
                <a:cxn ang="0">
                  <a:pos x="0" y="2147483646"/>
                </a:cxn>
                <a:cxn ang="0">
                  <a:pos x="1644726924" y="2147483646"/>
                </a:cxn>
                <a:cxn ang="0">
                  <a:pos x="2147483646" y="2147483646"/>
                </a:cxn>
                <a:cxn ang="0">
                  <a:pos x="1707182772" y="0"/>
                </a:cxn>
                <a:cxn ang="0">
                  <a:pos x="1644726924" y="0"/>
                </a:cxn>
              </a:cxnLst>
              <a:rect l="0" t="0" r="0" b="0"/>
              <a:pathLst>
                <a:path w="159" h="246">
                  <a:moveTo>
                    <a:pt x="79" y="44"/>
                  </a:moveTo>
                  <a:cubicBezTo>
                    <a:pt x="80" y="44"/>
                    <a:pt x="80" y="44"/>
                    <a:pt x="80" y="44"/>
                  </a:cubicBezTo>
                  <a:cubicBezTo>
                    <a:pt x="85" y="45"/>
                    <a:pt x="93" y="51"/>
                    <a:pt x="99" y="61"/>
                  </a:cubicBezTo>
                  <a:cubicBezTo>
                    <a:pt x="109" y="77"/>
                    <a:pt x="115" y="99"/>
                    <a:pt x="115" y="123"/>
                  </a:cubicBezTo>
                  <a:cubicBezTo>
                    <a:pt x="115" y="172"/>
                    <a:pt x="92" y="201"/>
                    <a:pt x="79" y="201"/>
                  </a:cubicBezTo>
                  <a:cubicBezTo>
                    <a:pt x="68" y="201"/>
                    <a:pt x="46" y="176"/>
                    <a:pt x="44" y="129"/>
                  </a:cubicBezTo>
                  <a:cubicBezTo>
                    <a:pt x="44" y="126"/>
                    <a:pt x="44" y="124"/>
                    <a:pt x="44" y="123"/>
                  </a:cubicBezTo>
                  <a:cubicBezTo>
                    <a:pt x="44" y="74"/>
                    <a:pt x="67" y="45"/>
                    <a:pt x="79" y="44"/>
                  </a:cubicBezTo>
                  <a:close/>
                  <a:moveTo>
                    <a:pt x="79" y="0"/>
                  </a:moveTo>
                  <a:cubicBezTo>
                    <a:pt x="35" y="0"/>
                    <a:pt x="0" y="55"/>
                    <a:pt x="0" y="123"/>
                  </a:cubicBezTo>
                  <a:cubicBezTo>
                    <a:pt x="0" y="125"/>
                    <a:pt x="0" y="128"/>
                    <a:pt x="0" y="130"/>
                  </a:cubicBezTo>
                  <a:cubicBezTo>
                    <a:pt x="2" y="195"/>
                    <a:pt x="37" y="246"/>
                    <a:pt x="79" y="246"/>
                  </a:cubicBezTo>
                  <a:cubicBezTo>
                    <a:pt x="123" y="246"/>
                    <a:pt x="159" y="191"/>
                    <a:pt x="159" y="123"/>
                  </a:cubicBezTo>
                  <a:cubicBezTo>
                    <a:pt x="159" y="56"/>
                    <a:pt x="125" y="2"/>
                    <a:pt x="82" y="0"/>
                  </a:cubicBezTo>
                  <a:cubicBezTo>
                    <a:pt x="81" y="0"/>
                    <a:pt x="80" y="0"/>
                    <a:pt x="79" y="0"/>
                  </a:cubicBezTo>
                  <a:close/>
                </a:path>
              </a:pathLst>
            </a:custGeom>
            <a:solidFill>
              <a:srgbClr val="21211F">
                <a:alpha val="100000"/>
              </a:srgbClr>
            </a:solidFill>
            <a:ln w="9525">
              <a:noFill/>
            </a:ln>
          </p:spPr>
          <p:txBody>
            <a:bodyPr/>
            <a:lstStyle/>
            <a:p>
              <a:endParaRPr lang="zh-CN" altLang="en-US"/>
            </a:p>
          </p:txBody>
        </p:sp>
        <p:sp>
          <p:nvSpPr>
            <p:cNvPr id="19597" name="íṧ1îḋe"/>
            <p:cNvSpPr/>
            <p:nvPr/>
          </p:nvSpPr>
          <p:spPr>
            <a:xfrm>
              <a:off x="5320507" y="1862137"/>
              <a:ext cx="255588" cy="460375"/>
            </a:xfrm>
            <a:custGeom>
              <a:avLst/>
              <a:gdLst/>
              <a:ahLst/>
              <a:cxnLst>
                <a:cxn ang="0">
                  <a:pos x="0" y="2098466739"/>
                </a:cxn>
                <a:cxn ang="0">
                  <a:pos x="979043526" y="2098466739"/>
                </a:cxn>
                <a:cxn ang="0">
                  <a:pos x="1166521888" y="1807591786"/>
                </a:cxn>
                <a:cxn ang="0">
                  <a:pos x="1166521888" y="290874953"/>
                </a:cxn>
                <a:cxn ang="0">
                  <a:pos x="979043526" y="0"/>
                </a:cxn>
                <a:cxn ang="0">
                  <a:pos x="0" y="0"/>
                </a:cxn>
                <a:cxn ang="0">
                  <a:pos x="0" y="2098466739"/>
                </a:cxn>
              </a:cxnLst>
              <a:rect l="0" t="0" r="0" b="0"/>
              <a:pathLst>
                <a:path w="56" h="101">
                  <a:moveTo>
                    <a:pt x="0" y="101"/>
                  </a:moveTo>
                  <a:cubicBezTo>
                    <a:pt x="47" y="101"/>
                    <a:pt x="47" y="101"/>
                    <a:pt x="47" y="101"/>
                  </a:cubicBezTo>
                  <a:cubicBezTo>
                    <a:pt x="52" y="101"/>
                    <a:pt x="56" y="95"/>
                    <a:pt x="56" y="87"/>
                  </a:cubicBezTo>
                  <a:cubicBezTo>
                    <a:pt x="56" y="14"/>
                    <a:pt x="56" y="14"/>
                    <a:pt x="56" y="14"/>
                  </a:cubicBezTo>
                  <a:cubicBezTo>
                    <a:pt x="56" y="6"/>
                    <a:pt x="52" y="0"/>
                    <a:pt x="47" y="0"/>
                  </a:cubicBezTo>
                  <a:cubicBezTo>
                    <a:pt x="0" y="0"/>
                    <a:pt x="0" y="0"/>
                    <a:pt x="0" y="0"/>
                  </a:cubicBezTo>
                  <a:lnTo>
                    <a:pt x="0" y="101"/>
                  </a:lnTo>
                  <a:close/>
                </a:path>
              </a:pathLst>
            </a:custGeom>
            <a:solidFill>
              <a:srgbClr val="FF573B">
                <a:alpha val="100000"/>
              </a:srgbClr>
            </a:solidFill>
            <a:ln w="9525">
              <a:noFill/>
            </a:ln>
          </p:spPr>
          <p:txBody>
            <a:bodyPr/>
            <a:lstStyle/>
            <a:p>
              <a:endParaRPr lang="zh-CN" altLang="en-US"/>
            </a:p>
          </p:txBody>
        </p:sp>
        <p:sp>
          <p:nvSpPr>
            <p:cNvPr id="19598" name="iŝ1îḋê"/>
            <p:cNvSpPr/>
            <p:nvPr/>
          </p:nvSpPr>
          <p:spPr>
            <a:xfrm>
              <a:off x="5914232" y="1547812"/>
              <a:ext cx="363538"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599" name="iśḻíde"/>
            <p:cNvSpPr/>
            <p:nvPr/>
          </p:nvSpPr>
          <p:spPr>
            <a:xfrm>
              <a:off x="6961982" y="1547812"/>
              <a:ext cx="306388" cy="4171950"/>
            </a:xfrm>
            <a:prstGeom prst="rect">
              <a:avLst/>
            </a:prstGeom>
            <a:solidFill>
              <a:srgbClr val="738086"/>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0" name="i$1îḋe"/>
            <p:cNvSpPr/>
            <p:nvPr/>
          </p:nvSpPr>
          <p:spPr>
            <a:xfrm>
              <a:off x="6961982" y="1547812"/>
              <a:ext cx="306388"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1" name="ïṣḷiḍè"/>
            <p:cNvSpPr/>
            <p:nvPr/>
          </p:nvSpPr>
          <p:spPr>
            <a:xfrm>
              <a:off x="6803232" y="1547812"/>
              <a:ext cx="304800" cy="41719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2" name="îṧ1ídè"/>
            <p:cNvSpPr/>
            <p:nvPr/>
          </p:nvSpPr>
          <p:spPr>
            <a:xfrm>
              <a:off x="6803232" y="1547812"/>
              <a:ext cx="304800" cy="41719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3" name="íṣľídê"/>
            <p:cNvSpPr/>
            <p:nvPr/>
          </p:nvSpPr>
          <p:spPr>
            <a:xfrm>
              <a:off x="6742907" y="1547812"/>
              <a:ext cx="365125" cy="187325"/>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4" name="ï$1îḍe"/>
            <p:cNvSpPr/>
            <p:nvPr/>
          </p:nvSpPr>
          <p:spPr>
            <a:xfrm>
              <a:off x="5306219" y="1862137"/>
              <a:ext cx="92075" cy="460375"/>
            </a:xfrm>
            <a:custGeom>
              <a:avLst/>
              <a:gdLst/>
              <a:ahLst/>
              <a:cxnLst>
                <a:cxn ang="0">
                  <a:pos x="0" y="2098466739"/>
                </a:cxn>
                <a:cxn ang="0">
                  <a:pos x="233138504" y="2098466739"/>
                </a:cxn>
                <a:cxn ang="0">
                  <a:pos x="423890281" y="1807591786"/>
                </a:cxn>
                <a:cxn ang="0">
                  <a:pos x="423890281" y="290874953"/>
                </a:cxn>
                <a:cxn ang="0">
                  <a:pos x="233138504" y="0"/>
                </a:cxn>
                <a:cxn ang="0">
                  <a:pos x="0" y="0"/>
                </a:cxn>
                <a:cxn ang="0">
                  <a:pos x="0" y="2098466739"/>
                </a:cxn>
              </a:cxnLst>
              <a:rect l="0" t="0" r="0" b="0"/>
              <a:pathLst>
                <a:path w="20" h="101">
                  <a:moveTo>
                    <a:pt x="0" y="101"/>
                  </a:moveTo>
                  <a:cubicBezTo>
                    <a:pt x="11" y="101"/>
                    <a:pt x="11" y="101"/>
                    <a:pt x="11" y="101"/>
                  </a:cubicBezTo>
                  <a:cubicBezTo>
                    <a:pt x="16" y="101"/>
                    <a:pt x="20" y="95"/>
                    <a:pt x="20" y="87"/>
                  </a:cubicBezTo>
                  <a:cubicBezTo>
                    <a:pt x="20" y="14"/>
                    <a:pt x="20" y="14"/>
                    <a:pt x="20" y="14"/>
                  </a:cubicBezTo>
                  <a:cubicBezTo>
                    <a:pt x="20" y="6"/>
                    <a:pt x="16" y="0"/>
                    <a:pt x="11" y="0"/>
                  </a:cubicBezTo>
                  <a:cubicBezTo>
                    <a:pt x="0" y="0"/>
                    <a:pt x="0" y="0"/>
                    <a:pt x="0" y="0"/>
                  </a:cubicBezTo>
                  <a:lnTo>
                    <a:pt x="0" y="101"/>
                  </a:lnTo>
                  <a:close/>
                </a:path>
              </a:pathLst>
            </a:custGeom>
            <a:solidFill>
              <a:srgbClr val="D33131">
                <a:alpha val="100000"/>
              </a:srgbClr>
            </a:solidFill>
            <a:ln w="9525">
              <a:noFill/>
            </a:ln>
          </p:spPr>
          <p:txBody>
            <a:bodyPr/>
            <a:lstStyle/>
            <a:p>
              <a:endParaRPr lang="zh-CN" altLang="en-US"/>
            </a:p>
          </p:txBody>
        </p:sp>
        <p:sp>
          <p:nvSpPr>
            <p:cNvPr id="19605" name="išḷiḓé"/>
            <p:cNvSpPr/>
            <p:nvPr/>
          </p:nvSpPr>
          <p:spPr>
            <a:xfrm>
              <a:off x="5174457" y="1862137"/>
              <a:ext cx="146050" cy="460375"/>
            </a:xfrm>
            <a:custGeom>
              <a:avLst/>
              <a:gdLst/>
              <a:ahLst/>
              <a:cxnLst>
                <a:cxn ang="0">
                  <a:pos x="666581328" y="0"/>
                </a:cxn>
                <a:cxn ang="0">
                  <a:pos x="208308377" y="0"/>
                </a:cxn>
                <a:cxn ang="0">
                  <a:pos x="0" y="311655642"/>
                </a:cxn>
                <a:cxn ang="0">
                  <a:pos x="0" y="1786811097"/>
                </a:cxn>
                <a:cxn ang="0">
                  <a:pos x="208308377" y="2098466739"/>
                </a:cxn>
                <a:cxn ang="0">
                  <a:pos x="666581328" y="2098466739"/>
                </a:cxn>
                <a:cxn ang="0">
                  <a:pos x="666581328" y="0"/>
                </a:cxn>
              </a:cxnLst>
              <a:rect l="0" t="0" r="0" b="0"/>
              <a:pathLst>
                <a:path w="32" h="101">
                  <a:moveTo>
                    <a:pt x="32" y="0"/>
                  </a:moveTo>
                  <a:cubicBezTo>
                    <a:pt x="10" y="0"/>
                    <a:pt x="10" y="0"/>
                    <a:pt x="10" y="0"/>
                  </a:cubicBezTo>
                  <a:cubicBezTo>
                    <a:pt x="5" y="0"/>
                    <a:pt x="0" y="6"/>
                    <a:pt x="0" y="15"/>
                  </a:cubicBezTo>
                  <a:cubicBezTo>
                    <a:pt x="0" y="86"/>
                    <a:pt x="0" y="86"/>
                    <a:pt x="0" y="86"/>
                  </a:cubicBezTo>
                  <a:cubicBezTo>
                    <a:pt x="0" y="94"/>
                    <a:pt x="5" y="101"/>
                    <a:pt x="10" y="101"/>
                  </a:cubicBezTo>
                  <a:cubicBezTo>
                    <a:pt x="32" y="101"/>
                    <a:pt x="32" y="101"/>
                    <a:pt x="32" y="101"/>
                  </a:cubicBezTo>
                  <a:lnTo>
                    <a:pt x="32" y="0"/>
                  </a:lnTo>
                  <a:close/>
                </a:path>
              </a:pathLst>
            </a:custGeom>
            <a:solidFill>
              <a:srgbClr val="3B3F42">
                <a:alpha val="100000"/>
              </a:srgbClr>
            </a:solidFill>
            <a:ln w="9525">
              <a:noFill/>
            </a:ln>
          </p:spPr>
          <p:txBody>
            <a:bodyPr/>
            <a:lstStyle/>
            <a:p>
              <a:endParaRPr lang="zh-CN" altLang="en-US"/>
            </a:p>
          </p:txBody>
        </p:sp>
        <p:sp>
          <p:nvSpPr>
            <p:cNvPr id="19606" name="îŝľiďé"/>
            <p:cNvSpPr/>
            <p:nvPr/>
          </p:nvSpPr>
          <p:spPr>
            <a:xfrm>
              <a:off x="3898107" y="2855912"/>
              <a:ext cx="263525" cy="611188"/>
            </a:xfrm>
            <a:custGeom>
              <a:avLst/>
              <a:gdLst/>
              <a:ahLst/>
              <a:cxnLst>
                <a:cxn ang="0">
                  <a:pos x="268368408" y="0"/>
                </a:cxn>
                <a:cxn ang="0">
                  <a:pos x="20645821" y="291249326"/>
                </a:cxn>
                <a:cxn ang="0">
                  <a:pos x="247722587" y="2147483646"/>
                </a:cxn>
                <a:cxn ang="0">
                  <a:pos x="536736816" y="2147483646"/>
                </a:cxn>
                <a:cxn ang="0">
                  <a:pos x="887679419" y="2147483646"/>
                </a:cxn>
                <a:cxn ang="0">
                  <a:pos x="1135402006" y="1789116037"/>
                </a:cxn>
                <a:cxn ang="0">
                  <a:pos x="1114760729" y="1227416020"/>
                </a:cxn>
                <a:cxn ang="0">
                  <a:pos x="681243930" y="270446129"/>
                </a:cxn>
                <a:cxn ang="0">
                  <a:pos x="268368408" y="0"/>
                </a:cxn>
              </a:cxnLst>
              <a:rect l="0" t="0" r="0" b="0"/>
              <a:pathLst>
                <a:path w="58" h="134">
                  <a:moveTo>
                    <a:pt x="13" y="0"/>
                  </a:moveTo>
                  <a:cubicBezTo>
                    <a:pt x="5" y="0"/>
                    <a:pt x="0" y="6"/>
                    <a:pt x="1" y="14"/>
                  </a:cubicBezTo>
                  <a:cubicBezTo>
                    <a:pt x="12" y="119"/>
                    <a:pt x="12" y="119"/>
                    <a:pt x="12" y="119"/>
                  </a:cubicBezTo>
                  <a:cubicBezTo>
                    <a:pt x="13" y="127"/>
                    <a:pt x="19" y="134"/>
                    <a:pt x="26" y="134"/>
                  </a:cubicBezTo>
                  <a:cubicBezTo>
                    <a:pt x="33" y="134"/>
                    <a:pt x="40" y="128"/>
                    <a:pt x="43" y="120"/>
                  </a:cubicBezTo>
                  <a:cubicBezTo>
                    <a:pt x="55" y="86"/>
                    <a:pt x="55" y="86"/>
                    <a:pt x="55" y="86"/>
                  </a:cubicBezTo>
                  <a:cubicBezTo>
                    <a:pt x="58" y="79"/>
                    <a:pt x="58" y="67"/>
                    <a:pt x="54" y="59"/>
                  </a:cubicBezTo>
                  <a:cubicBezTo>
                    <a:pt x="33" y="13"/>
                    <a:pt x="33" y="13"/>
                    <a:pt x="33" y="13"/>
                  </a:cubicBezTo>
                  <a:cubicBezTo>
                    <a:pt x="30" y="6"/>
                    <a:pt x="21" y="0"/>
                    <a:pt x="13" y="0"/>
                  </a:cubicBezTo>
                  <a:close/>
                </a:path>
              </a:pathLst>
            </a:custGeom>
            <a:solidFill>
              <a:srgbClr val="738086">
                <a:alpha val="100000"/>
              </a:srgbClr>
            </a:solidFill>
            <a:ln w="9525">
              <a:noFill/>
            </a:ln>
          </p:spPr>
          <p:txBody>
            <a:bodyPr/>
            <a:lstStyle/>
            <a:p>
              <a:endParaRPr lang="zh-CN" altLang="en-US"/>
            </a:p>
          </p:txBody>
        </p:sp>
        <p:sp>
          <p:nvSpPr>
            <p:cNvPr id="19607" name="íslîďè"/>
            <p:cNvSpPr/>
            <p:nvPr/>
          </p:nvSpPr>
          <p:spPr>
            <a:xfrm>
              <a:off x="3810794" y="2855912"/>
              <a:ext cx="269875" cy="611188"/>
            </a:xfrm>
            <a:custGeom>
              <a:avLst/>
              <a:gdLst/>
              <a:ahLst/>
              <a:cxnLst>
                <a:cxn ang="0">
                  <a:pos x="271997407" y="0"/>
                </a:cxn>
                <a:cxn ang="0">
                  <a:pos x="20922174" y="291249326"/>
                </a:cxn>
                <a:cxn ang="0">
                  <a:pos x="251075233" y="2147483646"/>
                </a:cxn>
                <a:cxn ang="0">
                  <a:pos x="543994814" y="2147483646"/>
                </a:cxn>
                <a:cxn ang="0">
                  <a:pos x="899685489" y="2147483646"/>
                </a:cxn>
                <a:cxn ang="0">
                  <a:pos x="1171682896" y="1789116037"/>
                </a:cxn>
                <a:cxn ang="0">
                  <a:pos x="1150756148" y="1227416020"/>
                </a:cxn>
                <a:cxn ang="0">
                  <a:pos x="711376778" y="270446129"/>
                </a:cxn>
                <a:cxn ang="0">
                  <a:pos x="271997407" y="0"/>
                </a:cxn>
              </a:cxnLst>
              <a:rect l="0" t="0" r="0" b="0"/>
              <a:pathLst>
                <a:path w="59" h="134">
                  <a:moveTo>
                    <a:pt x="13" y="0"/>
                  </a:moveTo>
                  <a:cubicBezTo>
                    <a:pt x="6" y="0"/>
                    <a:pt x="0" y="6"/>
                    <a:pt x="1" y="14"/>
                  </a:cubicBezTo>
                  <a:cubicBezTo>
                    <a:pt x="12" y="119"/>
                    <a:pt x="12" y="119"/>
                    <a:pt x="12" y="119"/>
                  </a:cubicBezTo>
                  <a:cubicBezTo>
                    <a:pt x="13" y="127"/>
                    <a:pt x="20" y="134"/>
                    <a:pt x="26" y="134"/>
                  </a:cubicBezTo>
                  <a:cubicBezTo>
                    <a:pt x="33" y="134"/>
                    <a:pt x="41" y="128"/>
                    <a:pt x="43" y="120"/>
                  </a:cubicBezTo>
                  <a:cubicBezTo>
                    <a:pt x="56" y="86"/>
                    <a:pt x="56" y="86"/>
                    <a:pt x="56" y="86"/>
                  </a:cubicBezTo>
                  <a:cubicBezTo>
                    <a:pt x="59" y="79"/>
                    <a:pt x="58" y="67"/>
                    <a:pt x="55" y="59"/>
                  </a:cubicBezTo>
                  <a:cubicBezTo>
                    <a:pt x="34" y="13"/>
                    <a:pt x="34" y="13"/>
                    <a:pt x="34" y="13"/>
                  </a:cubicBezTo>
                  <a:cubicBezTo>
                    <a:pt x="30" y="6"/>
                    <a:pt x="21" y="0"/>
                    <a:pt x="13" y="0"/>
                  </a:cubicBezTo>
                  <a:close/>
                </a:path>
              </a:pathLst>
            </a:custGeom>
            <a:solidFill>
              <a:srgbClr val="3C4949">
                <a:alpha val="100000"/>
              </a:srgbClr>
            </a:solidFill>
            <a:ln w="9525">
              <a:noFill/>
            </a:ln>
          </p:spPr>
          <p:txBody>
            <a:bodyPr/>
            <a:lstStyle/>
            <a:p>
              <a:endParaRPr lang="zh-CN" altLang="en-US"/>
            </a:p>
          </p:txBody>
        </p:sp>
        <p:sp>
          <p:nvSpPr>
            <p:cNvPr id="19608" name="ïŝlîdè"/>
            <p:cNvSpPr/>
            <p:nvPr/>
          </p:nvSpPr>
          <p:spPr>
            <a:xfrm>
              <a:off x="61190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09" name="îŝ1iḓe"/>
            <p:cNvSpPr/>
            <p:nvPr/>
          </p:nvSpPr>
          <p:spPr>
            <a:xfrm>
              <a:off x="6944519" y="4324350"/>
              <a:ext cx="323850" cy="268288"/>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0" name="ïślîdé"/>
            <p:cNvSpPr/>
            <p:nvPr/>
          </p:nvSpPr>
          <p:spPr>
            <a:xfrm>
              <a:off x="7108032" y="5026025"/>
              <a:ext cx="160338" cy="565150"/>
            </a:xfrm>
            <a:prstGeom prst="rect">
              <a:avLst/>
            </a:prstGeom>
            <a:solidFill>
              <a:srgbClr val="575F64"/>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1" name="îṥ1íḓè"/>
            <p:cNvSpPr/>
            <p:nvPr/>
          </p:nvSpPr>
          <p:spPr>
            <a:xfrm>
              <a:off x="7108032" y="5026025"/>
              <a:ext cx="160338"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2" name="ï$ḷïdê"/>
            <p:cNvSpPr/>
            <p:nvPr/>
          </p:nvSpPr>
          <p:spPr>
            <a:xfrm>
              <a:off x="6944519" y="5026025"/>
              <a:ext cx="163513" cy="565150"/>
            </a:xfrm>
            <a:prstGeom prst="rect">
              <a:avLst/>
            </a:prstGeom>
            <a:solidFill>
              <a:srgbClr val="3B3F42"/>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3" name="îśľîḑé"/>
            <p:cNvSpPr/>
            <p:nvPr/>
          </p:nvSpPr>
          <p:spPr>
            <a:xfrm>
              <a:off x="6944519" y="5026025"/>
              <a:ext cx="163513" cy="565150"/>
            </a:xfrm>
            <a:prstGeom prst="rect">
              <a:avLst/>
            </a:prstGeom>
            <a:no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4" name="ïṡḻíḍe"/>
            <p:cNvSpPr/>
            <p:nvPr/>
          </p:nvSpPr>
          <p:spPr>
            <a:xfrm>
              <a:off x="5812632" y="4273550"/>
              <a:ext cx="1947863" cy="1463675"/>
            </a:xfrm>
            <a:custGeom>
              <a:avLst/>
              <a:gdLst/>
              <a:ahLst/>
              <a:cxnLst>
                <a:cxn ang="0">
                  <a:pos x="416190353" y="2147483646"/>
                </a:cxn>
                <a:cxn ang="0">
                  <a:pos x="0" y="2147483646"/>
                </a:cxn>
                <a:cxn ang="0">
                  <a:pos x="437001011" y="2147483646"/>
                </a:cxn>
                <a:cxn ang="0">
                  <a:pos x="1519091368" y="2147483646"/>
                </a:cxn>
                <a:cxn ang="0">
                  <a:pos x="2147483646" y="2147483646"/>
                </a:cxn>
                <a:cxn ang="0">
                  <a:pos x="2147483646" y="2147483646"/>
                </a:cxn>
                <a:cxn ang="0">
                  <a:pos x="2147483646" y="2147483646"/>
                </a:cxn>
                <a:cxn ang="0">
                  <a:pos x="2147483646" y="1538545852"/>
                </a:cxn>
                <a:cxn ang="0">
                  <a:pos x="2147483646" y="457405277"/>
                </a:cxn>
                <a:cxn ang="0">
                  <a:pos x="2147483646" y="0"/>
                </a:cxn>
                <a:cxn ang="0">
                  <a:pos x="1519091368" y="0"/>
                </a:cxn>
                <a:cxn ang="0">
                  <a:pos x="437001011" y="457405277"/>
                </a:cxn>
                <a:cxn ang="0">
                  <a:pos x="0" y="1538545852"/>
                </a:cxn>
                <a:cxn ang="0">
                  <a:pos x="0" y="2147483646"/>
                </a:cxn>
                <a:cxn ang="0">
                  <a:pos x="416190353" y="2147483646"/>
                </a:cxn>
                <a:cxn ang="0">
                  <a:pos x="832380706" y="2147483646"/>
                </a:cxn>
                <a:cxn ang="0">
                  <a:pos x="832380706" y="1538545852"/>
                </a:cxn>
                <a:cxn ang="0">
                  <a:pos x="1040473602" y="1039560350"/>
                </a:cxn>
                <a:cxn ang="0">
                  <a:pos x="1519091368" y="852437936"/>
                </a:cxn>
                <a:cxn ang="0">
                  <a:pos x="2147483646" y="852437936"/>
                </a:cxn>
                <a:cxn ang="0">
                  <a:pos x="2147483646" y="1039560350"/>
                </a:cxn>
                <a:cxn ang="0">
                  <a:pos x="2147483646" y="1538545852"/>
                </a:cxn>
                <a:cxn ang="0">
                  <a:pos x="2147483646" y="2147483646"/>
                </a:cxn>
                <a:cxn ang="0">
                  <a:pos x="2147483646" y="2147483646"/>
                </a:cxn>
                <a:cxn ang="0">
                  <a:pos x="2147483646" y="2147483646"/>
                </a:cxn>
                <a:cxn ang="0">
                  <a:pos x="1519091368" y="2147483646"/>
                </a:cxn>
                <a:cxn ang="0">
                  <a:pos x="1040473602" y="2147483646"/>
                </a:cxn>
                <a:cxn ang="0">
                  <a:pos x="832380706" y="2147483646"/>
                </a:cxn>
                <a:cxn ang="0">
                  <a:pos x="416190353" y="2147483646"/>
                </a:cxn>
              </a:cxnLst>
              <a:rect l="0" t="0" r="0" b="0"/>
              <a:pathLst>
                <a:path w="427" h="321">
                  <a:moveTo>
                    <a:pt x="20" y="248"/>
                  </a:moveTo>
                  <a:cubicBezTo>
                    <a:pt x="0" y="248"/>
                    <a:pt x="0" y="248"/>
                    <a:pt x="0" y="248"/>
                  </a:cubicBezTo>
                  <a:cubicBezTo>
                    <a:pt x="0" y="268"/>
                    <a:pt x="8" y="287"/>
                    <a:pt x="21" y="300"/>
                  </a:cubicBezTo>
                  <a:cubicBezTo>
                    <a:pt x="34" y="313"/>
                    <a:pt x="53" y="321"/>
                    <a:pt x="73" y="321"/>
                  </a:cubicBezTo>
                  <a:cubicBezTo>
                    <a:pt x="354" y="321"/>
                    <a:pt x="354" y="321"/>
                    <a:pt x="354" y="321"/>
                  </a:cubicBezTo>
                  <a:cubicBezTo>
                    <a:pt x="374" y="321"/>
                    <a:pt x="393" y="313"/>
                    <a:pt x="406" y="300"/>
                  </a:cubicBezTo>
                  <a:cubicBezTo>
                    <a:pt x="419" y="287"/>
                    <a:pt x="427" y="268"/>
                    <a:pt x="427" y="248"/>
                  </a:cubicBezTo>
                  <a:cubicBezTo>
                    <a:pt x="427" y="74"/>
                    <a:pt x="427" y="74"/>
                    <a:pt x="427" y="74"/>
                  </a:cubicBezTo>
                  <a:cubicBezTo>
                    <a:pt x="427" y="54"/>
                    <a:pt x="419" y="35"/>
                    <a:pt x="406" y="22"/>
                  </a:cubicBezTo>
                  <a:cubicBezTo>
                    <a:pt x="393" y="9"/>
                    <a:pt x="374" y="0"/>
                    <a:pt x="354" y="0"/>
                  </a:cubicBezTo>
                  <a:cubicBezTo>
                    <a:pt x="73" y="0"/>
                    <a:pt x="73" y="0"/>
                    <a:pt x="73" y="0"/>
                  </a:cubicBezTo>
                  <a:cubicBezTo>
                    <a:pt x="53" y="0"/>
                    <a:pt x="34" y="9"/>
                    <a:pt x="21" y="22"/>
                  </a:cubicBezTo>
                  <a:cubicBezTo>
                    <a:pt x="8" y="35"/>
                    <a:pt x="0" y="54"/>
                    <a:pt x="0" y="74"/>
                  </a:cubicBezTo>
                  <a:cubicBezTo>
                    <a:pt x="0" y="248"/>
                    <a:pt x="0" y="248"/>
                    <a:pt x="0" y="248"/>
                  </a:cubicBezTo>
                  <a:cubicBezTo>
                    <a:pt x="20" y="248"/>
                    <a:pt x="20" y="248"/>
                    <a:pt x="20" y="248"/>
                  </a:cubicBezTo>
                  <a:cubicBezTo>
                    <a:pt x="40" y="248"/>
                    <a:pt x="40" y="248"/>
                    <a:pt x="40" y="248"/>
                  </a:cubicBezTo>
                  <a:cubicBezTo>
                    <a:pt x="40" y="74"/>
                    <a:pt x="40" y="74"/>
                    <a:pt x="40" y="74"/>
                  </a:cubicBezTo>
                  <a:cubicBezTo>
                    <a:pt x="40" y="65"/>
                    <a:pt x="44" y="57"/>
                    <a:pt x="50" y="50"/>
                  </a:cubicBezTo>
                  <a:cubicBezTo>
                    <a:pt x="56" y="44"/>
                    <a:pt x="64" y="41"/>
                    <a:pt x="73" y="41"/>
                  </a:cubicBezTo>
                  <a:cubicBezTo>
                    <a:pt x="354" y="41"/>
                    <a:pt x="354" y="41"/>
                    <a:pt x="354" y="41"/>
                  </a:cubicBezTo>
                  <a:cubicBezTo>
                    <a:pt x="363" y="41"/>
                    <a:pt x="371" y="44"/>
                    <a:pt x="377" y="50"/>
                  </a:cubicBezTo>
                  <a:cubicBezTo>
                    <a:pt x="383" y="57"/>
                    <a:pt x="387" y="65"/>
                    <a:pt x="387" y="74"/>
                  </a:cubicBezTo>
                  <a:cubicBezTo>
                    <a:pt x="387" y="248"/>
                    <a:pt x="387" y="248"/>
                    <a:pt x="387" y="248"/>
                  </a:cubicBezTo>
                  <a:cubicBezTo>
                    <a:pt x="387" y="257"/>
                    <a:pt x="383" y="265"/>
                    <a:pt x="377" y="271"/>
                  </a:cubicBezTo>
                  <a:cubicBezTo>
                    <a:pt x="371" y="278"/>
                    <a:pt x="363" y="281"/>
                    <a:pt x="354" y="281"/>
                  </a:cubicBezTo>
                  <a:cubicBezTo>
                    <a:pt x="73" y="281"/>
                    <a:pt x="73" y="281"/>
                    <a:pt x="73" y="281"/>
                  </a:cubicBezTo>
                  <a:cubicBezTo>
                    <a:pt x="64" y="281"/>
                    <a:pt x="56" y="278"/>
                    <a:pt x="50" y="271"/>
                  </a:cubicBezTo>
                  <a:cubicBezTo>
                    <a:pt x="44" y="265"/>
                    <a:pt x="40" y="257"/>
                    <a:pt x="40" y="248"/>
                  </a:cubicBezTo>
                  <a:lnTo>
                    <a:pt x="20" y="248"/>
                  </a:lnTo>
                  <a:close/>
                </a:path>
              </a:pathLst>
            </a:custGeom>
            <a:solidFill>
              <a:srgbClr val="485959">
                <a:alpha val="100000"/>
              </a:srgbClr>
            </a:solidFill>
            <a:ln w="9525">
              <a:noFill/>
            </a:ln>
          </p:spPr>
          <p:txBody>
            <a:bodyPr/>
            <a:lstStyle/>
            <a:p>
              <a:endParaRPr lang="zh-CN" altLang="en-US"/>
            </a:p>
          </p:txBody>
        </p:sp>
        <p:sp>
          <p:nvSpPr>
            <p:cNvPr id="19615" name="íṡḻídé"/>
            <p:cNvSpPr/>
            <p:nvPr/>
          </p:nvSpPr>
          <p:spPr>
            <a:xfrm>
              <a:off x="5812632" y="4872037"/>
              <a:ext cx="1947863" cy="180975"/>
            </a:xfrm>
            <a:custGeom>
              <a:avLst/>
              <a:gdLst/>
              <a:ahLst/>
              <a:cxnLst>
                <a:cxn ang="0">
                  <a:pos x="2147483646" y="818798766"/>
                </a:cxn>
                <a:cxn ang="0">
                  <a:pos x="416190353" y="818798766"/>
                </a:cxn>
                <a:cxn ang="0">
                  <a:pos x="0" y="409401645"/>
                </a:cxn>
                <a:cxn ang="0">
                  <a:pos x="416190353" y="0"/>
                </a:cxn>
                <a:cxn ang="0">
                  <a:pos x="2147483646" y="0"/>
                </a:cxn>
                <a:cxn ang="0">
                  <a:pos x="2147483646" y="409401645"/>
                </a:cxn>
                <a:cxn ang="0">
                  <a:pos x="2147483646" y="818798766"/>
                </a:cxn>
              </a:cxnLst>
              <a:rect l="0" t="0" r="0" b="0"/>
              <a:pathLst>
                <a:path w="427" h="40">
                  <a:moveTo>
                    <a:pt x="407" y="40"/>
                  </a:moveTo>
                  <a:cubicBezTo>
                    <a:pt x="20" y="40"/>
                    <a:pt x="20" y="40"/>
                    <a:pt x="20" y="40"/>
                  </a:cubicBezTo>
                  <a:cubicBezTo>
                    <a:pt x="9" y="40"/>
                    <a:pt x="0" y="31"/>
                    <a:pt x="0" y="20"/>
                  </a:cubicBezTo>
                  <a:cubicBezTo>
                    <a:pt x="0" y="9"/>
                    <a:pt x="9" y="0"/>
                    <a:pt x="20" y="0"/>
                  </a:cubicBezTo>
                  <a:cubicBezTo>
                    <a:pt x="407" y="0"/>
                    <a:pt x="407" y="0"/>
                    <a:pt x="407" y="0"/>
                  </a:cubicBezTo>
                  <a:cubicBezTo>
                    <a:pt x="418" y="0"/>
                    <a:pt x="427" y="9"/>
                    <a:pt x="427" y="20"/>
                  </a:cubicBezTo>
                  <a:cubicBezTo>
                    <a:pt x="427" y="31"/>
                    <a:pt x="418" y="40"/>
                    <a:pt x="407" y="40"/>
                  </a:cubicBezTo>
                  <a:close/>
                </a:path>
              </a:pathLst>
            </a:custGeom>
            <a:solidFill>
              <a:srgbClr val="485959">
                <a:alpha val="100000"/>
              </a:srgbClr>
            </a:solidFill>
            <a:ln w="9525">
              <a:noFill/>
            </a:ln>
          </p:spPr>
          <p:txBody>
            <a:bodyPr/>
            <a:lstStyle/>
            <a:p>
              <a:endParaRPr lang="zh-CN" altLang="en-US"/>
            </a:p>
          </p:txBody>
        </p:sp>
        <p:sp>
          <p:nvSpPr>
            <p:cNvPr id="19616" name="íṧ1îdè"/>
            <p:cNvSpPr/>
            <p:nvPr/>
          </p:nvSpPr>
          <p:spPr>
            <a:xfrm>
              <a:off x="7331869"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7" name="íṩ1ïďê"/>
            <p:cNvSpPr/>
            <p:nvPr/>
          </p:nvSpPr>
          <p:spPr>
            <a:xfrm>
              <a:off x="7331869"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8" name="îṧḷiḑè"/>
            <p:cNvSpPr/>
            <p:nvPr/>
          </p:nvSpPr>
          <p:spPr>
            <a:xfrm>
              <a:off x="7158832"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19" name="ïṡḷîḑé"/>
            <p:cNvSpPr/>
            <p:nvPr/>
          </p:nvSpPr>
          <p:spPr>
            <a:xfrm>
              <a:off x="7158832"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0" name="ïś1iďè"/>
            <p:cNvSpPr/>
            <p:nvPr/>
          </p:nvSpPr>
          <p:spPr>
            <a:xfrm>
              <a:off x="7012782"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1" name="íṡ1iḑè"/>
            <p:cNvSpPr/>
            <p:nvPr/>
          </p:nvSpPr>
          <p:spPr>
            <a:xfrm>
              <a:off x="6438107" y="4660900"/>
              <a:ext cx="219075" cy="1158875"/>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2" name="ïslide"/>
            <p:cNvSpPr/>
            <p:nvPr/>
          </p:nvSpPr>
          <p:spPr>
            <a:xfrm>
              <a:off x="6438107" y="5673725"/>
              <a:ext cx="1833563" cy="146050"/>
            </a:xfrm>
            <a:prstGeom prst="rect">
              <a:avLst/>
            </a:prstGeom>
            <a:solidFill>
              <a:srgbClr val="FFC943"/>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3" name="îSľiḓé"/>
            <p:cNvSpPr/>
            <p:nvPr/>
          </p:nvSpPr>
          <p:spPr>
            <a:xfrm>
              <a:off x="6265069" y="4660900"/>
              <a:ext cx="173038" cy="1158875"/>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4" name="íṡḻîḑé"/>
            <p:cNvSpPr/>
            <p:nvPr/>
          </p:nvSpPr>
          <p:spPr>
            <a:xfrm>
              <a:off x="6265069" y="5673725"/>
              <a:ext cx="1765300" cy="146050"/>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5" name="ïŝ1íḓê"/>
            <p:cNvSpPr/>
            <p:nvPr/>
          </p:nvSpPr>
          <p:spPr>
            <a:xfrm>
              <a:off x="6119019" y="4660900"/>
              <a:ext cx="319088" cy="211138"/>
            </a:xfrm>
            <a:prstGeom prst="rect">
              <a:avLst/>
            </a:prstGeom>
            <a:solidFill>
              <a:srgbClr val="F5A838"/>
            </a:solidFill>
            <a:ln w="9525">
              <a:noFill/>
            </a:ln>
          </p:spPr>
          <p:txBody>
            <a:bodyPr anchor="ctr"/>
            <a:lst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eaLnBrk="1" hangingPunct="1">
                <a:lnSpc>
                  <a:spcPct val="100000"/>
                </a:lnSpc>
                <a:spcBef>
                  <a:spcPct val="0"/>
                </a:spcBef>
                <a:buFontTx/>
                <a:buNone/>
              </a:pPr>
              <a:endParaRPr lang="zh-CN" altLang="zh-CN" sz="1800" dirty="0"/>
            </a:p>
          </p:txBody>
        </p:sp>
        <p:sp>
          <p:nvSpPr>
            <p:cNvPr id="19626" name="iṡļîḑé"/>
            <p:cNvSpPr/>
            <p:nvPr/>
          </p:nvSpPr>
          <p:spPr>
            <a:xfrm>
              <a:off x="3226594" y="4119562"/>
              <a:ext cx="228600" cy="350838"/>
            </a:xfrm>
            <a:custGeom>
              <a:avLst/>
              <a:gdLst/>
              <a:ahLst/>
              <a:cxnLst>
                <a:cxn ang="0">
                  <a:pos x="0" y="788888859"/>
                </a:cxn>
                <a:cxn ang="0">
                  <a:pos x="522579600" y="1598536393"/>
                </a:cxn>
                <a:cxn ang="0">
                  <a:pos x="1045159200" y="851169439"/>
                </a:cxn>
                <a:cxn ang="0">
                  <a:pos x="1045159200" y="788888859"/>
                </a:cxn>
                <a:cxn ang="0">
                  <a:pos x="522579600" y="0"/>
                </a:cxn>
                <a:cxn ang="0">
                  <a:pos x="501676416" y="0"/>
                </a:cxn>
                <a:cxn ang="0">
                  <a:pos x="0" y="788888859"/>
                </a:cxn>
              </a:cxnLst>
              <a:rect l="0" t="0" r="0" b="0"/>
              <a:pathLst>
                <a:path w="50" h="77">
                  <a:moveTo>
                    <a:pt x="0" y="38"/>
                  </a:moveTo>
                  <a:cubicBezTo>
                    <a:pt x="0" y="60"/>
                    <a:pt x="11" y="77"/>
                    <a:pt x="25" y="77"/>
                  </a:cubicBezTo>
                  <a:cubicBezTo>
                    <a:pt x="38" y="77"/>
                    <a:pt x="49" y="61"/>
                    <a:pt x="50" y="41"/>
                  </a:cubicBezTo>
                  <a:cubicBezTo>
                    <a:pt x="50" y="40"/>
                    <a:pt x="50" y="39"/>
                    <a:pt x="50" y="38"/>
                  </a:cubicBezTo>
                  <a:cubicBezTo>
                    <a:pt x="50" y="17"/>
                    <a:pt x="39" y="0"/>
                    <a:pt x="25" y="0"/>
                  </a:cubicBezTo>
                  <a:cubicBezTo>
                    <a:pt x="24" y="0"/>
                    <a:pt x="24" y="0"/>
                    <a:pt x="24" y="0"/>
                  </a:cubicBezTo>
                  <a:cubicBezTo>
                    <a:pt x="11" y="0"/>
                    <a:pt x="0" y="17"/>
                    <a:pt x="0" y="38"/>
                  </a:cubicBezTo>
                  <a:close/>
                </a:path>
              </a:pathLst>
            </a:custGeom>
            <a:solidFill>
              <a:srgbClr val="8D7120">
                <a:alpha val="100000"/>
              </a:srgbClr>
            </a:solidFill>
            <a:ln w="9525">
              <a:noFill/>
            </a:ln>
          </p:spPr>
          <p:txBody>
            <a:bodyPr/>
            <a:lstStyle/>
            <a:p>
              <a:endParaRPr lang="zh-CN" altLang="en-US"/>
            </a:p>
          </p:txBody>
        </p:sp>
      </p:grpSp>
      <p:grpSp>
        <p:nvGrpSpPr>
          <p:cNvPr id="19459" name="组合 167"/>
          <p:cNvGrpSpPr/>
          <p:nvPr/>
        </p:nvGrpSpPr>
        <p:grpSpPr>
          <a:xfrm>
            <a:off x="3394075" y="2546350"/>
            <a:ext cx="8797926" cy="1300163"/>
            <a:chOff x="4048346" y="3057208"/>
            <a:chExt cx="6842830" cy="1011491"/>
          </a:xfrm>
        </p:grpSpPr>
        <p:sp>
          <p:nvSpPr>
            <p:cNvPr id="164" name="等腰三角形 163"/>
            <p:cNvSpPr/>
            <p:nvPr>
              <p:custDataLst>
                <p:tags r:id="rId1"/>
              </p:custDataLst>
            </p:nvPr>
          </p:nvSpPr>
          <p:spPr>
            <a:xfrm rot="3689471" flipV="1">
              <a:off x="5034862" y="3104162"/>
              <a:ext cx="228481" cy="179034"/>
            </a:xfrm>
            <a:prstGeom prst="triangle">
              <a:avLst/>
            </a:prstGeom>
            <a:solidFill>
              <a:schemeClr val="bg2">
                <a:lumMod val="25000"/>
              </a:schemeClr>
            </a:solidFill>
            <a:ln w="12700" cap="flat" cmpd="sng" algn="ctr">
              <a:noFill/>
              <a:prstDash val="solid"/>
              <a:miter lim="800000"/>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Arial" panose="020B0604020202020204"/>
                <a:ea typeface="华文中宋"/>
                <a:cs typeface="+mn-cs"/>
              </a:endParaRPr>
            </a:p>
          </p:txBody>
        </p:sp>
        <p:sp>
          <p:nvSpPr>
            <p:cNvPr id="165" name="矩形 164"/>
            <p:cNvSpPr/>
            <p:nvPr>
              <p:custDataLst>
                <p:tags r:id="rId2"/>
              </p:custDataLst>
            </p:nvPr>
          </p:nvSpPr>
          <p:spPr>
            <a:xfrm>
              <a:off x="4048346" y="3167126"/>
              <a:ext cx="6842830" cy="844761"/>
            </a:xfrm>
            <a:prstGeom prst="rect">
              <a:avLst/>
            </a:prstGeom>
            <a:solidFill>
              <a:srgbClr val="6763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66" name="任意多边形 8"/>
            <p:cNvSpPr/>
            <p:nvPr>
              <p:custDataLst>
                <p:tags r:id="rId3"/>
              </p:custDataLst>
            </p:nvPr>
          </p:nvSpPr>
          <p:spPr>
            <a:xfrm>
              <a:off x="4194043" y="3057208"/>
              <a:ext cx="993952" cy="1011491"/>
            </a:xfrm>
            <a:custGeom>
              <a:avLst/>
              <a:gdLst>
                <a:gd name="connsiteX0" fmla="*/ 0 w 993531"/>
                <a:gd name="connsiteY0" fmla="*/ 0 h 1011115"/>
                <a:gd name="connsiteX1" fmla="*/ 993531 w 993531"/>
                <a:gd name="connsiteY1" fmla="*/ 0 h 1011115"/>
                <a:gd name="connsiteX2" fmla="*/ 496766 w 993531"/>
                <a:gd name="connsiteY2" fmla="*/ 1011115 h 1011115"/>
              </a:gdLst>
              <a:ahLst/>
              <a:cxnLst>
                <a:cxn ang="0">
                  <a:pos x="connsiteX0" y="connsiteY0"/>
                </a:cxn>
                <a:cxn ang="0">
                  <a:pos x="connsiteX1" y="connsiteY1"/>
                </a:cxn>
                <a:cxn ang="0">
                  <a:pos x="connsiteX2" y="connsiteY2"/>
                </a:cxn>
              </a:cxnLst>
              <a:rect l="l" t="t" r="r" b="b"/>
              <a:pathLst>
                <a:path w="993531" h="1011115">
                  <a:moveTo>
                    <a:pt x="0" y="0"/>
                  </a:moveTo>
                  <a:lnTo>
                    <a:pt x="993531" y="0"/>
                  </a:lnTo>
                  <a:lnTo>
                    <a:pt x="496766" y="1011115"/>
                  </a:lnTo>
                  <a:close/>
                </a:path>
              </a:pathLst>
            </a:custGeom>
            <a:solidFill>
              <a:srgbClr val="D1C5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chemeClr val="lt1"/>
                </a:solidFill>
                <a:effectLst/>
                <a:uLnTx/>
                <a:uFillTx/>
                <a:latin typeface="+mn-lt"/>
                <a:ea typeface="+mn-ea"/>
                <a:cs typeface="+mn-cs"/>
              </a:endParaRPr>
            </a:p>
          </p:txBody>
        </p:sp>
      </p:grpSp>
      <p:sp>
        <p:nvSpPr>
          <p:cNvPr id="169" name="矩形 168"/>
          <p:cNvSpPr/>
          <p:nvPr/>
        </p:nvSpPr>
        <p:spPr>
          <a:xfrm>
            <a:off x="6421279" y="2844800"/>
            <a:ext cx="2214880" cy="706755"/>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方案概述</a:t>
            </a:r>
            <a:endParaRPr kumimoji="0" lang="zh-CN" altLang="en-US" sz="4000" b="1"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
        <p:nvSpPr>
          <p:cNvPr id="170" name="矩形 169"/>
          <p:cNvSpPr/>
          <p:nvPr/>
        </p:nvSpPr>
        <p:spPr>
          <a:xfrm>
            <a:off x="3954463" y="2627313"/>
            <a:ext cx="531813" cy="769938"/>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a:t>
            </a:r>
            <a:endParaRPr kumimoji="0" lang="en-US" altLang="zh-CN" sz="4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方案概述</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750253" y="192440"/>
            <a:ext cx="1009015" cy="1028065"/>
          </a:xfrm>
          <a:prstGeom prst="rect">
            <a:avLst/>
          </a:prstGeom>
          <a:noFill/>
          <a:ln w="9525">
            <a:noFill/>
          </a:ln>
        </p:spPr>
      </p:pic>
      <p:sp>
        <p:nvSpPr>
          <p:cNvPr id="2" name="文本框 1"/>
          <p:cNvSpPr txBox="1"/>
          <p:nvPr/>
        </p:nvSpPr>
        <p:spPr>
          <a:xfrm>
            <a:off x="503696" y="2277716"/>
            <a:ext cx="6752781" cy="2553335"/>
          </a:xfrm>
          <a:prstGeom prst="rect">
            <a:avLst/>
          </a:prstGeom>
          <a:noFill/>
        </p:spPr>
        <p:txBody>
          <a:bodyPr wrap="square" rtlCol="0">
            <a:spAutoFit/>
          </a:bodyPr>
          <a:lstStyle/>
          <a:p>
            <a:pPr indent="457200" algn="l">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蜂窝物联仓</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储温湿度监测系统</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利用信息控制与处理、人工智能、自动化、物联网及多媒体技术</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，通过</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集成环境温湿度数据采集系统、</a:t>
            </a:r>
            <a:r>
              <a:rPr lang="en-US" altLang="zh-CN" sz="1600" b="1" dirty="0">
                <a:latin typeface="微软雅黑" panose="020B0503020204020204" pitchFamily="34" charset="-122"/>
                <a:ea typeface="微软雅黑" panose="020B0503020204020204" pitchFamily="34" charset="-122"/>
                <a:cs typeface="微软雅黑" panose="020B0503020204020204" pitchFamily="34" charset="-122"/>
              </a:rPr>
              <a:t>LED</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大屏显示系统、中心主控系统（服务器、管理平台）等</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，形成一套数字化、智能化的库房温湿度环境综合监控系统，满足仓储库房环境监测与安全管理防范的需</a:t>
            </a: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要，符合国家相关规定。</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6" name="Picture 2" descr="E:\0c1995c8f9e4487ec1ecd8b1e465f507.png"/>
          <p:cNvPicPr>
            <a:picLocks noChangeAspect="1" noChangeArrowheads="1"/>
          </p:cNvPicPr>
          <p:nvPr/>
        </p:nvPicPr>
        <p:blipFill>
          <a:blip r:embed="rId2" cstate="print"/>
          <a:srcRect/>
          <a:stretch>
            <a:fillRect/>
          </a:stretch>
        </p:blipFill>
        <p:spPr bwMode="auto">
          <a:xfrm>
            <a:off x="7696068" y="1879133"/>
            <a:ext cx="3774375" cy="401832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18084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方案概述</a:t>
            </a: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750253" y="192440"/>
            <a:ext cx="1009015" cy="1028065"/>
          </a:xfrm>
          <a:prstGeom prst="rect">
            <a:avLst/>
          </a:prstGeom>
          <a:noFill/>
          <a:ln w="9525">
            <a:noFill/>
          </a:ln>
        </p:spPr>
      </p:pic>
      <p:sp>
        <p:nvSpPr>
          <p:cNvPr id="2" name="文本框 1"/>
          <p:cNvSpPr txBox="1"/>
          <p:nvPr/>
        </p:nvSpPr>
        <p:spPr>
          <a:xfrm>
            <a:off x="604363" y="1648541"/>
            <a:ext cx="6383666" cy="4030980"/>
          </a:xfrm>
          <a:prstGeom prst="rect">
            <a:avLst/>
          </a:prstGeom>
          <a:noFill/>
        </p:spPr>
        <p:txBody>
          <a:bodyPr wrap="square" rtlCol="0">
            <a:spAutoFit/>
          </a:bodyPr>
          <a:lstStyle/>
          <a:p>
            <a:pPr>
              <a:lnSpc>
                <a:spcPct val="200000"/>
              </a:lnSpc>
            </a:pPr>
            <a:r>
              <a:rPr lang="zh-CN" altLang="en-US" sz="1600" b="1" dirty="0" smtClean="0">
                <a:latin typeface="微软雅黑" panose="020B0503020204020204" pitchFamily="34" charset="-122"/>
                <a:ea typeface="微软雅黑" panose="020B0503020204020204" pitchFamily="34" charset="-122"/>
                <a:cs typeface="微软雅黑" panose="020B0503020204020204" pitchFamily="34" charset="-122"/>
              </a:rPr>
              <a:t>不</a:t>
            </a:r>
            <a:r>
              <a:rPr lang="zh-CN" altLang="en-US" sz="1600" b="1" dirty="0">
                <a:latin typeface="微软雅黑" panose="020B0503020204020204" pitchFamily="34" charset="-122"/>
                <a:ea typeface="微软雅黑" panose="020B0503020204020204" pitchFamily="34" charset="-122"/>
                <a:cs typeface="微软雅黑" panose="020B0503020204020204" pitchFamily="34" charset="-122"/>
              </a:rPr>
              <a:t>同区域仓储车间温湿度集中在线监控系统：</a:t>
            </a:r>
            <a:endParaRPr lang="zh-CN" altLang="en-US" sz="1600" b="1"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、每个仓储区域温湿度通过</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lora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传输方式将数据传输到</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lora</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主机，主机通过</a:t>
            </a:r>
            <a:r>
              <a:rPr lang="en-US" altLang="zh-CN" sz="1600" dirty="0">
                <a:latin typeface="微软雅黑" panose="020B0503020204020204" pitchFamily="34" charset="-122"/>
                <a:ea typeface="微软雅黑" panose="020B0503020204020204" pitchFamily="34" charset="-122"/>
                <a:cs typeface="微软雅黑" panose="020B0503020204020204" pitchFamily="34" charset="-122"/>
              </a:rPr>
              <a:t>4G</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数据集中上传至服务器，支持局域网内通信，支持广域网跨网关通信；</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、每个仓储区域温湿度监控主机可接LED显示大屏把每个区域温湿度数据公示；</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a:p>
            <a:pPr>
              <a:lnSpc>
                <a:spcPct val="200000"/>
              </a:lnSpc>
            </a:pPr>
            <a:r>
              <a:rPr lang="zh-CN" altLang="en-US" sz="1600" dirty="0" smtClean="0">
                <a:latin typeface="微软雅黑" panose="020B0503020204020204" pitchFamily="34" charset="-122"/>
                <a:ea typeface="微软雅黑" panose="020B0503020204020204" pitchFamily="34" charset="-122"/>
                <a:cs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cs typeface="微软雅黑" panose="020B0503020204020204" pitchFamily="34" charset="-122"/>
              </a:rPr>
              <a:t>、本系统可利用网络控制器结合现场区域内所有温湿度的平均值，接现场的加湿除湿设备进行恒温恒湿控制。</a:t>
            </a:r>
            <a:endParaRPr lang="zh-CN" altLang="en-US" sz="1600" dirty="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1027" name="Picture 3" descr="E:\1aa05937afe024675f221b6a66d85377.png"/>
          <p:cNvPicPr>
            <a:picLocks noChangeAspect="1" noChangeArrowheads="1"/>
          </p:cNvPicPr>
          <p:nvPr/>
        </p:nvPicPr>
        <p:blipFill>
          <a:blip r:embed="rId2" cstate="print"/>
          <a:srcRect/>
          <a:stretch>
            <a:fillRect/>
          </a:stretch>
        </p:blipFill>
        <p:spPr bwMode="auto">
          <a:xfrm>
            <a:off x="7139402" y="2611825"/>
            <a:ext cx="4851262" cy="2891353"/>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文本框 3"/>
          <p:cNvSpPr txBox="1">
            <a:spLocks noChangeArrowheads="1"/>
          </p:cNvSpPr>
          <p:nvPr/>
        </p:nvSpPr>
        <p:spPr bwMode="auto">
          <a:xfrm>
            <a:off x="593725" y="447675"/>
            <a:ext cx="432201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eaLnBrk="1" fontAlgn="auto" hangingPunct="1">
              <a:spcBef>
                <a:spcPts val="0"/>
              </a:spcBef>
              <a:spcAft>
                <a:spcPts val="0"/>
              </a:spcAft>
              <a:defRPr/>
            </a:pPr>
            <a:r>
              <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方案概</a:t>
            </a:r>
            <a:r>
              <a:rPr kumimoji="0" lang="zh-CN"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述</a:t>
            </a:r>
            <a:r>
              <a:rPr kumimoji="0" lang="en-US" altLang="zh-CN"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a:t>
            </a:r>
            <a:r>
              <a:rPr kumimoji="0" lang="zh-CN" altLang="en-US" sz="3200" b="1"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方案拓扑图</a:t>
            </a:r>
            <a:endParaRPr lang="zh-CN" altLang="en-US" sz="3200" b="1" dirty="0" smtClean="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pic>
        <p:nvPicPr>
          <p:cNvPr id="35848" name="图片 5100"/>
          <p:cNvPicPr>
            <a:picLocks noChangeAspect="1"/>
          </p:cNvPicPr>
          <p:nvPr/>
        </p:nvPicPr>
        <p:blipFill>
          <a:blip r:embed="rId1" cstate="print"/>
          <a:stretch>
            <a:fillRect/>
          </a:stretch>
        </p:blipFill>
        <p:spPr>
          <a:xfrm>
            <a:off x="10649585" y="150495"/>
            <a:ext cx="1009015" cy="1028065"/>
          </a:xfrm>
          <a:prstGeom prst="rect">
            <a:avLst/>
          </a:prstGeom>
          <a:noFill/>
          <a:ln w="9525">
            <a:noFill/>
          </a:ln>
        </p:spPr>
      </p:pic>
      <p:pic>
        <p:nvPicPr>
          <p:cNvPr id="3" name="图片 2" descr="lora温湿度拓扑图01"/>
          <p:cNvPicPr>
            <a:picLocks noChangeAspect="1"/>
          </p:cNvPicPr>
          <p:nvPr/>
        </p:nvPicPr>
        <p:blipFill>
          <a:blip r:embed="rId2"/>
          <a:stretch>
            <a:fillRect/>
          </a:stretch>
        </p:blipFill>
        <p:spPr>
          <a:xfrm>
            <a:off x="3027045" y="1459865"/>
            <a:ext cx="5657850" cy="4812665"/>
          </a:xfrm>
          <a:prstGeom prst="rect">
            <a:avLst/>
          </a:prstGeom>
        </p:spPr>
      </p:pic>
    </p:spTree>
  </p:cSld>
  <p:clrMapOvr>
    <a:masterClrMapping/>
  </p:clrMapOvr>
</p:sld>
</file>

<file path=ppt/tags/tag1.xml><?xml version="1.0" encoding="utf-8"?>
<p:tagLst xmlns:p="http://schemas.openxmlformats.org/presentationml/2006/main">
  <p:tag name="MH" val="20180603214016"/>
  <p:tag name="MH_LIBRARY" val="GRAPHIC"/>
  <p:tag name="MH_ORDER" val="Isosceles Triangle 13"/>
</p:tagLst>
</file>

<file path=ppt/tags/tag10.xml><?xml version="1.0" encoding="utf-8"?>
<p:tagLst xmlns:p="http://schemas.openxmlformats.org/presentationml/2006/main">
  <p:tag name="MH" val="20180603214016"/>
  <p:tag name="MH_LIBRARY" val="GRAPHIC"/>
  <p:tag name="MH_ORDER" val="任意多边形 8"/>
</p:tagLst>
</file>

<file path=ppt/tags/tag11.xml><?xml version="1.0" encoding="utf-8"?>
<p:tagLst xmlns:p="http://schemas.openxmlformats.org/presentationml/2006/main">
  <p:tag name="MH" val="20180603214016"/>
  <p:tag name="MH_LIBRARY" val="GRAPHIC"/>
  <p:tag name="MH_ORDER" val="文本框 10"/>
</p:tagLst>
</file>

<file path=ppt/tags/tag12.xml><?xml version="1.0" encoding="utf-8"?>
<p:tagLst xmlns:p="http://schemas.openxmlformats.org/presentationml/2006/main">
  <p:tag name="MH" val="20180603214016"/>
  <p:tag name="MH_LIBRARY" val="GRAPHIC"/>
  <p:tag name="MH_ORDER" val="Isosceles Triangle 13"/>
</p:tagLst>
</file>

<file path=ppt/tags/tag13.xml><?xml version="1.0" encoding="utf-8"?>
<p:tagLst xmlns:p="http://schemas.openxmlformats.org/presentationml/2006/main">
  <p:tag name="MH" val="20180603214016"/>
  <p:tag name="MH_LIBRARY" val="GRAPHIC"/>
  <p:tag name="MH_ORDER" val="Rectangle 3"/>
</p:tagLst>
</file>

<file path=ppt/tags/tag14.xml><?xml version="1.0" encoding="utf-8"?>
<p:tagLst xmlns:p="http://schemas.openxmlformats.org/presentationml/2006/main">
  <p:tag name="MH" val="20180603214016"/>
  <p:tag name="MH_LIBRARY" val="GRAPHIC"/>
  <p:tag name="MH_ORDER" val="任意多边形 8"/>
</p:tagLst>
</file>

<file path=ppt/tags/tag15.xml><?xml version="1.0" encoding="utf-8"?>
<p:tagLst xmlns:p="http://schemas.openxmlformats.org/presentationml/2006/main">
  <p:tag name="MH" val="20180603214016"/>
  <p:tag name="MH_LIBRARY" val="GRAPHIC"/>
  <p:tag name="MH_ORDER" val="文本框 10"/>
</p:tagLst>
</file>

<file path=ppt/tags/tag2.xml><?xml version="1.0" encoding="utf-8"?>
<p:tagLst xmlns:p="http://schemas.openxmlformats.org/presentationml/2006/main">
  <p:tag name="MH" val="20180603214016"/>
  <p:tag name="MH_LIBRARY" val="GRAPHIC"/>
  <p:tag name="MH_ORDER" val="Rectangle 3"/>
</p:tagLst>
</file>

<file path=ppt/tags/tag3.xml><?xml version="1.0" encoding="utf-8"?>
<p:tagLst xmlns:p="http://schemas.openxmlformats.org/presentationml/2006/main">
  <p:tag name="MH" val="20180603214016"/>
  <p:tag name="MH_LIBRARY" val="GRAPHIC"/>
  <p:tag name="MH_ORDER" val="任意多边形 8"/>
</p:tagLst>
</file>

<file path=ppt/tags/tag4.xml><?xml version="1.0" encoding="utf-8"?>
<p:tagLst xmlns:p="http://schemas.openxmlformats.org/presentationml/2006/main">
  <p:tag name="MH" val="20180603214016"/>
  <p:tag name="MH_LIBRARY" val="GRAPHIC"/>
  <p:tag name="MH_ORDER" val="文本框 10"/>
</p:tagLst>
</file>

<file path=ppt/tags/tag5.xml><?xml version="1.0" encoding="utf-8"?>
<p:tagLst xmlns:p="http://schemas.openxmlformats.org/presentationml/2006/main">
  <p:tag name="MH" val="20180603214016"/>
  <p:tag name="MH_LIBRARY" val="GRAPHIC"/>
  <p:tag name="MH_ORDER" val="Isosceles Triangle 13"/>
</p:tagLst>
</file>

<file path=ppt/tags/tag6.xml><?xml version="1.0" encoding="utf-8"?>
<p:tagLst xmlns:p="http://schemas.openxmlformats.org/presentationml/2006/main">
  <p:tag name="MH" val="20180603214016"/>
  <p:tag name="MH_LIBRARY" val="GRAPHIC"/>
  <p:tag name="MH_ORDER" val="Rectangle 3"/>
</p:tagLst>
</file>

<file path=ppt/tags/tag7.xml><?xml version="1.0" encoding="utf-8"?>
<p:tagLst xmlns:p="http://schemas.openxmlformats.org/presentationml/2006/main">
  <p:tag name="MH" val="20180603214016"/>
  <p:tag name="MH_LIBRARY" val="GRAPHIC"/>
  <p:tag name="MH_ORDER" val="任意多边形 8"/>
</p:tagLst>
</file>

<file path=ppt/tags/tag8.xml><?xml version="1.0" encoding="utf-8"?>
<p:tagLst xmlns:p="http://schemas.openxmlformats.org/presentationml/2006/main">
  <p:tag name="MH" val="20180603214016"/>
  <p:tag name="MH_LIBRARY" val="GRAPHIC"/>
  <p:tag name="MH_ORDER" val="Isosceles Triangle 13"/>
</p:tagLst>
</file>

<file path=ppt/tags/tag9.xml><?xml version="1.0" encoding="utf-8"?>
<p:tagLst xmlns:p="http://schemas.openxmlformats.org/presentationml/2006/main">
  <p:tag name="MH" val="20180603214016"/>
  <p:tag name="MH_LIBRARY" val="GRAPHIC"/>
  <p:tag name="MH_ORDER" val="Rectangle 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2659</Words>
  <Application>WPS 演示</Application>
  <PresentationFormat>自定义</PresentationFormat>
  <Paragraphs>205</Paragraphs>
  <Slides>21</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21</vt:i4>
      </vt:variant>
    </vt:vector>
  </HeadingPairs>
  <TitlesOfParts>
    <vt:vector size="36" baseType="lpstr">
      <vt:lpstr>Arial</vt:lpstr>
      <vt:lpstr>宋体</vt:lpstr>
      <vt:lpstr>Wingdings</vt:lpstr>
      <vt:lpstr>等线</vt:lpstr>
      <vt:lpstr>等线 Light</vt:lpstr>
      <vt:lpstr>微软雅黑</vt:lpstr>
      <vt:lpstr>Arial</vt:lpstr>
      <vt:lpstr>Impact MT Std</vt:lpstr>
      <vt:lpstr>Impact MT Std</vt:lpstr>
      <vt:lpstr>华文中宋</vt:lpstr>
      <vt:lpstr>Open Sans</vt:lpstr>
      <vt:lpstr>RomanS</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acer</dc:creator>
  <cp:lastModifiedBy>蜂窝物联｜李文生</cp:lastModifiedBy>
  <cp:revision>65</cp:revision>
  <dcterms:created xsi:type="dcterms:W3CDTF">2018-06-03T08:11:00Z</dcterms:created>
  <dcterms:modified xsi:type="dcterms:W3CDTF">2021-05-07T04:05:18Z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74C19EF5B798487C967378499BD31531</vt:lpwstr>
  </property>
</Properties>
</file>